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6" r:id="rId3"/>
    <p:sldId id="273" r:id="rId4"/>
    <p:sldId id="276" r:id="rId5"/>
    <p:sldId id="274" r:id="rId6"/>
    <p:sldId id="272" r:id="rId7"/>
    <p:sldId id="261" r:id="rId8"/>
    <p:sldId id="27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2A8A"/>
    <a:srgbClr val="003034"/>
    <a:srgbClr val="000000"/>
    <a:srgbClr val="16BECF"/>
    <a:srgbClr val="3F3F3F"/>
    <a:srgbClr val="F6F8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93EEAF-FED1-4AC5-A418-FC5D59D52EAD}" v="25" dt="2023-03-30T10:44:59.0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erine Head" userId="9cee0039c2550bb3" providerId="LiveId" clId="{25FA56FE-AA1C-489B-90E6-CD4C959830FC}"/>
    <pc:docChg chg="undo redo custSel addSld delSld modSld">
      <pc:chgData name="Katherine Head" userId="9cee0039c2550bb3" providerId="LiveId" clId="{25FA56FE-AA1C-489B-90E6-CD4C959830FC}" dt="2022-10-02T06:06:41.717" v="1169" actId="47"/>
      <pc:docMkLst>
        <pc:docMk/>
      </pc:docMkLst>
      <pc:sldChg chg="addSp delSp modSp mod">
        <pc:chgData name="Katherine Head" userId="9cee0039c2550bb3" providerId="LiveId" clId="{25FA56FE-AA1C-489B-90E6-CD4C959830FC}" dt="2022-10-02T05:57:00.115" v="609"/>
        <pc:sldMkLst>
          <pc:docMk/>
          <pc:sldMk cId="1090636800" sldId="256"/>
        </pc:sldMkLst>
        <pc:spChg chg="mod">
          <ac:chgData name="Katherine Head" userId="9cee0039c2550bb3" providerId="LiveId" clId="{25FA56FE-AA1C-489B-90E6-CD4C959830FC}" dt="2022-10-02T05:56:47.453" v="608" actId="1035"/>
          <ac:spMkLst>
            <pc:docMk/>
            <pc:sldMk cId="1090636800" sldId="256"/>
            <ac:spMk id="2" creationId="{B6ACB393-E068-E419-24C3-A3243E2FC9F8}"/>
          </ac:spMkLst>
        </pc:spChg>
        <pc:spChg chg="mod">
          <ac:chgData name="Katherine Head" userId="9cee0039c2550bb3" providerId="LiveId" clId="{25FA56FE-AA1C-489B-90E6-CD4C959830FC}" dt="2022-10-02T05:56:47.453" v="608" actId="1035"/>
          <ac:spMkLst>
            <pc:docMk/>
            <pc:sldMk cId="1090636800" sldId="256"/>
            <ac:spMk id="3" creationId="{C7BEAE82-FA99-A9A9-6DC3-BEE5C76149DA}"/>
          </ac:spMkLst>
        </pc:spChg>
        <pc:spChg chg="mod">
          <ac:chgData name="Katherine Head" userId="9cee0039c2550bb3" providerId="LiveId" clId="{25FA56FE-AA1C-489B-90E6-CD4C959830FC}" dt="2022-10-02T05:55:22.281" v="585"/>
          <ac:spMkLst>
            <pc:docMk/>
            <pc:sldMk cId="1090636800" sldId="256"/>
            <ac:spMk id="15" creationId="{4E4F4DFC-E003-1ECE-D5D7-32CFD6AF4FE6}"/>
          </ac:spMkLst>
        </pc:spChg>
        <pc:spChg chg="mod topLvl">
          <ac:chgData name="Katherine Head" userId="9cee0039c2550bb3" providerId="LiveId" clId="{25FA56FE-AA1C-489B-90E6-CD4C959830FC}" dt="2022-10-02T05:55:55.047" v="592" actId="165"/>
          <ac:spMkLst>
            <pc:docMk/>
            <pc:sldMk cId="1090636800" sldId="256"/>
            <ac:spMk id="19" creationId="{F2A07F53-6BD0-84B0-FCEB-0151E047C245}"/>
          </ac:spMkLst>
        </pc:spChg>
        <pc:grpChg chg="add del mod">
          <ac:chgData name="Katherine Head" userId="9cee0039c2550bb3" providerId="LiveId" clId="{25FA56FE-AA1C-489B-90E6-CD4C959830FC}" dt="2022-10-02T05:55:24.063" v="586"/>
          <ac:grpSpMkLst>
            <pc:docMk/>
            <pc:sldMk cId="1090636800" sldId="256"/>
            <ac:grpSpMk id="14" creationId="{BD066349-7A19-E6D9-2F34-35B68C0E5B0F}"/>
          </ac:grpSpMkLst>
        </pc:grpChg>
        <pc:grpChg chg="add del mod">
          <ac:chgData name="Katherine Head" userId="9cee0039c2550bb3" providerId="LiveId" clId="{25FA56FE-AA1C-489B-90E6-CD4C959830FC}" dt="2022-10-02T05:55:56.003" v="594"/>
          <ac:grpSpMkLst>
            <pc:docMk/>
            <pc:sldMk cId="1090636800" sldId="256"/>
            <ac:grpSpMk id="18" creationId="{8DC3DDA0-431C-A012-4938-AD268168C502}"/>
          </ac:grpSpMkLst>
        </pc:grpChg>
        <pc:picChg chg="add mod">
          <ac:chgData name="Katherine Head" userId="9cee0039c2550bb3" providerId="LiveId" clId="{25FA56FE-AA1C-489B-90E6-CD4C959830FC}" dt="2022-10-02T05:57:00.115" v="609"/>
          <ac:picMkLst>
            <pc:docMk/>
            <pc:sldMk cId="1090636800" sldId="256"/>
            <ac:picMk id="12" creationId="{EBB8370D-6F25-D2EE-17BD-1054DC38FF1E}"/>
          </ac:picMkLst>
        </pc:picChg>
        <pc:picChg chg="add del mod">
          <ac:chgData name="Katherine Head" userId="9cee0039c2550bb3" providerId="LiveId" clId="{25FA56FE-AA1C-489B-90E6-CD4C959830FC}" dt="2022-10-02T05:55:09.165" v="583" actId="478"/>
          <ac:picMkLst>
            <pc:docMk/>
            <pc:sldMk cId="1090636800" sldId="256"/>
            <ac:picMk id="13" creationId="{FCD5EF4A-72ED-3DC3-C1B2-EEF0AA27E027}"/>
          </ac:picMkLst>
        </pc:picChg>
        <pc:picChg chg="mod">
          <ac:chgData name="Katherine Head" userId="9cee0039c2550bb3" providerId="LiveId" clId="{25FA56FE-AA1C-489B-90E6-CD4C959830FC}" dt="2022-10-02T05:55:22.281" v="585"/>
          <ac:picMkLst>
            <pc:docMk/>
            <pc:sldMk cId="1090636800" sldId="256"/>
            <ac:picMk id="17" creationId="{E49C1DDD-D5F3-7CE3-6EC1-4B594DEF6F8D}"/>
          </ac:picMkLst>
        </pc:picChg>
        <pc:picChg chg="mod topLvl">
          <ac:chgData name="Katherine Head" userId="9cee0039c2550bb3" providerId="LiveId" clId="{25FA56FE-AA1C-489B-90E6-CD4C959830FC}" dt="2022-10-02T05:55:55.047" v="592" actId="165"/>
          <ac:picMkLst>
            <pc:docMk/>
            <pc:sldMk cId="1090636800" sldId="256"/>
            <ac:picMk id="20" creationId="{3B060929-42C5-E37F-02CD-E83BE87002F8}"/>
          </ac:picMkLst>
        </pc:picChg>
        <pc:picChg chg="add mod">
          <ac:chgData name="Katherine Head" userId="9cee0039c2550bb3" providerId="LiveId" clId="{25FA56FE-AA1C-489B-90E6-CD4C959830FC}" dt="2022-10-02T05:56:21.627" v="597" actId="14100"/>
          <ac:picMkLst>
            <pc:docMk/>
            <pc:sldMk cId="1090636800" sldId="256"/>
            <ac:picMk id="21" creationId="{CEF55051-D5EE-744D-396A-6B0DA11BF15C}"/>
          </ac:picMkLst>
        </pc:picChg>
      </pc:sldChg>
      <pc:sldChg chg="addSp delSp modSp add del mod setBg addAnim delAnim setClrOvrMap">
        <pc:chgData name="Katherine Head" userId="9cee0039c2550bb3" providerId="LiveId" clId="{25FA56FE-AA1C-489B-90E6-CD4C959830FC}" dt="2022-10-02T06:06:41.717" v="1169" actId="47"/>
        <pc:sldMkLst>
          <pc:docMk/>
          <pc:sldMk cId="2904329288" sldId="257"/>
        </pc:sldMkLst>
        <pc:spChg chg="mod">
          <ac:chgData name="Katherine Head" userId="9cee0039c2550bb3" providerId="LiveId" clId="{25FA56FE-AA1C-489B-90E6-CD4C959830FC}" dt="2022-10-02T05:59:23.007" v="620" actId="26606"/>
          <ac:spMkLst>
            <pc:docMk/>
            <pc:sldMk cId="2904329288" sldId="257"/>
            <ac:spMk id="2" creationId="{E136202C-D6F4-0B9A-1468-FACE422BAB2E}"/>
          </ac:spMkLst>
        </pc:spChg>
        <pc:spChg chg="mod">
          <ac:chgData name="Katherine Head" userId="9cee0039c2550bb3" providerId="LiveId" clId="{25FA56FE-AA1C-489B-90E6-CD4C959830FC}" dt="2022-10-02T05:59:23.007" v="620" actId="26606"/>
          <ac:spMkLst>
            <pc:docMk/>
            <pc:sldMk cId="2904329288" sldId="257"/>
            <ac:spMk id="3" creationId="{453B8FF3-874F-922E-20D8-DEEA8A35A5E5}"/>
          </ac:spMkLst>
        </pc:spChg>
        <pc:spChg chg="add del">
          <ac:chgData name="Katherine Head" userId="9cee0039c2550bb3" providerId="LiveId" clId="{25FA56FE-AA1C-489B-90E6-CD4C959830FC}" dt="2022-10-02T05:59:23.007" v="620" actId="26606"/>
          <ac:spMkLst>
            <pc:docMk/>
            <pc:sldMk cId="2904329288" sldId="257"/>
            <ac:spMk id="13" creationId="{9AA72BD9-2C5A-4EDC-931F-5AA08EACA0F3}"/>
          </ac:spMkLst>
        </pc:spChg>
        <pc:spChg chg="add del">
          <ac:chgData name="Katherine Head" userId="9cee0039c2550bb3" providerId="LiveId" clId="{25FA56FE-AA1C-489B-90E6-CD4C959830FC}" dt="2022-10-02T05:59:23.007" v="620" actId="26606"/>
          <ac:spMkLst>
            <pc:docMk/>
            <pc:sldMk cId="2904329288" sldId="257"/>
            <ac:spMk id="15" creationId="{DD3981AC-7B61-4947-BCF3-F7AA7FA385B9}"/>
          </ac:spMkLst>
        </pc:spChg>
        <pc:spChg chg="add del">
          <ac:chgData name="Katherine Head" userId="9cee0039c2550bb3" providerId="LiveId" clId="{25FA56FE-AA1C-489B-90E6-CD4C959830FC}" dt="2022-10-02T05:59:23.007" v="620" actId="26606"/>
          <ac:spMkLst>
            <pc:docMk/>
            <pc:sldMk cId="2904329288" sldId="257"/>
            <ac:spMk id="17" creationId="{55D4142C-5077-457F-A6AD-3FECFDB39685}"/>
          </ac:spMkLst>
        </pc:spChg>
        <pc:spChg chg="add del">
          <ac:chgData name="Katherine Head" userId="9cee0039c2550bb3" providerId="LiveId" clId="{25FA56FE-AA1C-489B-90E6-CD4C959830FC}" dt="2022-10-02T05:59:23.007" v="620" actId="26606"/>
          <ac:spMkLst>
            <pc:docMk/>
            <pc:sldMk cId="2904329288" sldId="257"/>
            <ac:spMk id="19" creationId="{7A5F0580-5EE9-419F-96EE-B6529EF6E7D0}"/>
          </ac:spMkLst>
        </pc:spChg>
        <pc:spChg chg="add del">
          <ac:chgData name="Katherine Head" userId="9cee0039c2550bb3" providerId="LiveId" clId="{25FA56FE-AA1C-489B-90E6-CD4C959830FC}" dt="2022-10-02T05:58:47.911" v="614" actId="26606"/>
          <ac:spMkLst>
            <pc:docMk/>
            <pc:sldMk cId="2904329288" sldId="257"/>
            <ac:spMk id="24" creationId="{99F1FFA9-D672-408C-9220-ADEEC6ABDD09}"/>
          </ac:spMkLst>
        </pc:spChg>
        <pc:spChg chg="add del">
          <ac:chgData name="Katherine Head" userId="9cee0039c2550bb3" providerId="LiveId" clId="{25FA56FE-AA1C-489B-90E6-CD4C959830FC}" dt="2022-10-02T05:58:50.426" v="616" actId="26606"/>
          <ac:spMkLst>
            <pc:docMk/>
            <pc:sldMk cId="2904329288" sldId="257"/>
            <ac:spMk id="26" creationId="{BCC55ACC-A2F6-403C-A3A4-D59B3734D45F}"/>
          </ac:spMkLst>
        </pc:spChg>
        <pc:spChg chg="add del">
          <ac:chgData name="Katherine Head" userId="9cee0039c2550bb3" providerId="LiveId" clId="{25FA56FE-AA1C-489B-90E6-CD4C959830FC}" dt="2022-10-02T05:58:51.595" v="618" actId="26606"/>
          <ac:spMkLst>
            <pc:docMk/>
            <pc:sldMk cId="2904329288" sldId="257"/>
            <ac:spMk id="28" creationId="{79F40191-0F44-4FD1-82CC-ACB507C14BE6}"/>
          </ac:spMkLst>
        </pc:spChg>
        <pc:spChg chg="add del">
          <ac:chgData name="Katherine Head" userId="9cee0039c2550bb3" providerId="LiveId" clId="{25FA56FE-AA1C-489B-90E6-CD4C959830FC}" dt="2022-10-02T05:58:51.595" v="618" actId="26606"/>
          <ac:spMkLst>
            <pc:docMk/>
            <pc:sldMk cId="2904329288" sldId="257"/>
            <ac:spMk id="29" creationId="{A061BA2E-A388-41C5-B73A-B0FEB6B1029D}"/>
          </ac:spMkLst>
        </pc:spChg>
        <pc:spChg chg="add del">
          <ac:chgData name="Katherine Head" userId="9cee0039c2550bb3" providerId="LiveId" clId="{25FA56FE-AA1C-489B-90E6-CD4C959830FC}" dt="2022-10-02T05:58:51.595" v="618" actId="26606"/>
          <ac:spMkLst>
            <pc:docMk/>
            <pc:sldMk cId="2904329288" sldId="257"/>
            <ac:spMk id="30" creationId="{76E192A2-3ED3-4081-8A86-A22B5114178F}"/>
          </ac:spMkLst>
        </pc:spChg>
        <pc:spChg chg="add del">
          <ac:chgData name="Katherine Head" userId="9cee0039c2550bb3" providerId="LiveId" clId="{25FA56FE-AA1C-489B-90E6-CD4C959830FC}" dt="2022-10-02T05:59:23.007" v="620" actId="26606"/>
          <ac:spMkLst>
            <pc:docMk/>
            <pc:sldMk cId="2904329288" sldId="257"/>
            <ac:spMk id="32" creationId="{0DE6A193-4755-479A-BC6F-A7EBCA73BE1A}"/>
          </ac:spMkLst>
        </pc:spChg>
        <pc:spChg chg="add del">
          <ac:chgData name="Katherine Head" userId="9cee0039c2550bb3" providerId="LiveId" clId="{25FA56FE-AA1C-489B-90E6-CD4C959830FC}" dt="2022-10-02T05:59:23.007" v="620" actId="26606"/>
          <ac:spMkLst>
            <pc:docMk/>
            <pc:sldMk cId="2904329288" sldId="257"/>
            <ac:spMk id="33" creationId="{5A55B759-31A7-423C-9BC2-A8BC09FE98B9}"/>
          </ac:spMkLst>
        </pc:spChg>
        <pc:spChg chg="add del">
          <ac:chgData name="Katherine Head" userId="9cee0039c2550bb3" providerId="LiveId" clId="{25FA56FE-AA1C-489B-90E6-CD4C959830FC}" dt="2022-10-02T05:59:23.007" v="620" actId="26606"/>
          <ac:spMkLst>
            <pc:docMk/>
            <pc:sldMk cId="2904329288" sldId="257"/>
            <ac:spMk id="34" creationId="{617D17FB-975C-487E-8519-38E547609E33}"/>
          </ac:spMkLst>
        </pc:spChg>
        <pc:picChg chg="add del mod ord">
          <ac:chgData name="Katherine Head" userId="9cee0039c2550bb3" providerId="LiveId" clId="{25FA56FE-AA1C-489B-90E6-CD4C959830FC}" dt="2022-10-02T06:02:29.089" v="718" actId="21"/>
          <ac:picMkLst>
            <pc:docMk/>
            <pc:sldMk cId="2904329288" sldId="257"/>
            <ac:picMk id="4" creationId="{B82794DD-0B00-EC5E-94EC-D38EB54F2EBD}"/>
          </ac:picMkLst>
        </pc:picChg>
        <pc:picChg chg="add del mod">
          <ac:chgData name="Katherine Head" userId="9cee0039c2550bb3" providerId="LiveId" clId="{25FA56FE-AA1C-489B-90E6-CD4C959830FC}" dt="2022-10-02T06:02:22.987" v="716" actId="478"/>
          <ac:picMkLst>
            <pc:docMk/>
            <pc:sldMk cId="2904329288" sldId="257"/>
            <ac:picMk id="5" creationId="{6D513515-6D02-5363-FE42-973378591E3E}"/>
          </ac:picMkLst>
        </pc:picChg>
        <pc:picChg chg="del mod ord">
          <ac:chgData name="Katherine Head" userId="9cee0039c2550bb3" providerId="LiveId" clId="{25FA56FE-AA1C-489B-90E6-CD4C959830FC}" dt="2022-10-02T05:59:49.167" v="629" actId="21"/>
          <ac:picMkLst>
            <pc:docMk/>
            <pc:sldMk cId="2904329288" sldId="257"/>
            <ac:picMk id="8" creationId="{5630A12C-EFCE-0705-0DF9-6FC90BC056BB}"/>
          </ac:picMkLst>
        </pc:picChg>
      </pc:sldChg>
      <pc:sldChg chg="addSp delSp modSp new del mod modClrScheme chgLayout">
        <pc:chgData name="Katherine Head" userId="9cee0039c2550bb3" providerId="LiveId" clId="{25FA56FE-AA1C-489B-90E6-CD4C959830FC}" dt="2022-10-02T05:57:17.096" v="610" actId="2696"/>
        <pc:sldMkLst>
          <pc:docMk/>
          <pc:sldMk cId="1325765226" sldId="258"/>
        </pc:sldMkLst>
        <pc:spChg chg="del mod ord">
          <ac:chgData name="Katherine Head" userId="9cee0039c2550bb3" providerId="LiveId" clId="{25FA56FE-AA1C-489B-90E6-CD4C959830FC}" dt="2022-10-02T05:35:17.048" v="4" actId="700"/>
          <ac:spMkLst>
            <pc:docMk/>
            <pc:sldMk cId="1325765226" sldId="258"/>
            <ac:spMk id="2" creationId="{D99749CE-EB4F-9ED6-7C06-FC53569D6509}"/>
          </ac:spMkLst>
        </pc:spChg>
        <pc:spChg chg="del">
          <ac:chgData name="Katherine Head" userId="9cee0039c2550bb3" providerId="LiveId" clId="{25FA56FE-AA1C-489B-90E6-CD4C959830FC}" dt="2022-10-02T05:35:08.244" v="3" actId="931"/>
          <ac:spMkLst>
            <pc:docMk/>
            <pc:sldMk cId="1325765226" sldId="258"/>
            <ac:spMk id="3" creationId="{7D0DF1B5-0615-DE90-0409-392531711F5F}"/>
          </ac:spMkLst>
        </pc:spChg>
        <pc:spChg chg="add mod ord">
          <ac:chgData name="Katherine Head" userId="9cee0039c2550bb3" providerId="LiveId" clId="{25FA56FE-AA1C-489B-90E6-CD4C959830FC}" dt="2022-10-02T05:54:40.846" v="560" actId="1035"/>
          <ac:spMkLst>
            <pc:docMk/>
            <pc:sldMk cId="1325765226" sldId="258"/>
            <ac:spMk id="6" creationId="{2047BBE8-BB87-F213-C310-42F0B8E20BA2}"/>
          </ac:spMkLst>
        </pc:spChg>
        <pc:spChg chg="add mod ord">
          <ac:chgData name="Katherine Head" userId="9cee0039c2550bb3" providerId="LiveId" clId="{25FA56FE-AA1C-489B-90E6-CD4C959830FC}" dt="2022-10-02T05:54:53.832" v="582" actId="1076"/>
          <ac:spMkLst>
            <pc:docMk/>
            <pc:sldMk cId="1325765226" sldId="258"/>
            <ac:spMk id="7" creationId="{00B078F3-20C1-BA7B-EBDC-9AC2B5C0AB82}"/>
          </ac:spMkLst>
        </pc:spChg>
        <pc:spChg chg="add mod ord topLvl">
          <ac:chgData name="Katherine Head" userId="9cee0039c2550bb3" providerId="LiveId" clId="{25FA56FE-AA1C-489B-90E6-CD4C959830FC}" dt="2022-10-02T05:51:38.935" v="488" actId="164"/>
          <ac:spMkLst>
            <pc:docMk/>
            <pc:sldMk cId="1325765226" sldId="258"/>
            <ac:spMk id="9" creationId="{CD07D5D8-FE78-FFE9-3F94-BBC771E68988}"/>
          </ac:spMkLst>
        </pc:spChg>
        <pc:spChg chg="add mod ord">
          <ac:chgData name="Katherine Head" userId="9cee0039c2550bb3" providerId="LiveId" clId="{25FA56FE-AA1C-489B-90E6-CD4C959830FC}" dt="2022-10-02T05:54:46.319" v="581" actId="1035"/>
          <ac:spMkLst>
            <pc:docMk/>
            <pc:sldMk cId="1325765226" sldId="258"/>
            <ac:spMk id="14" creationId="{341EE095-62EF-15B9-09EC-3988AE13F992}"/>
          </ac:spMkLst>
        </pc:spChg>
        <pc:grpChg chg="add mod">
          <ac:chgData name="Katherine Head" userId="9cee0039c2550bb3" providerId="LiveId" clId="{25FA56FE-AA1C-489B-90E6-CD4C959830FC}" dt="2022-10-02T05:38:09.430" v="49" actId="164"/>
          <ac:grpSpMkLst>
            <pc:docMk/>
            <pc:sldMk cId="1325765226" sldId="258"/>
            <ac:grpSpMk id="10" creationId="{3CE21A8F-A39B-3BED-9594-56C64C4B2B57}"/>
          </ac:grpSpMkLst>
        </pc:grpChg>
        <pc:grpChg chg="add mod">
          <ac:chgData name="Katherine Head" userId="9cee0039c2550bb3" providerId="LiveId" clId="{25FA56FE-AA1C-489B-90E6-CD4C959830FC}" dt="2022-10-02T05:40:31.758" v="89" actId="164"/>
          <ac:grpSpMkLst>
            <pc:docMk/>
            <pc:sldMk cId="1325765226" sldId="258"/>
            <ac:grpSpMk id="11" creationId="{3C2248A0-911C-3571-DAAC-19EAB741A9C8}"/>
          </ac:grpSpMkLst>
        </pc:grpChg>
        <pc:grpChg chg="add del mod">
          <ac:chgData name="Katherine Head" userId="9cee0039c2550bb3" providerId="LiveId" clId="{25FA56FE-AA1C-489B-90E6-CD4C959830FC}" dt="2022-10-02T05:50:09.745" v="464" actId="165"/>
          <ac:grpSpMkLst>
            <pc:docMk/>
            <pc:sldMk cId="1325765226" sldId="258"/>
            <ac:grpSpMk id="12" creationId="{8CC7C2AD-9AD7-A1D9-A93C-526809DA0141}"/>
          </ac:grpSpMkLst>
        </pc:grpChg>
        <pc:grpChg chg="add mod">
          <ac:chgData name="Katherine Head" userId="9cee0039c2550bb3" providerId="LiveId" clId="{25FA56FE-AA1C-489B-90E6-CD4C959830FC}" dt="2022-10-02T05:54:29.763" v="516" actId="1076"/>
          <ac:grpSpMkLst>
            <pc:docMk/>
            <pc:sldMk cId="1325765226" sldId="258"/>
            <ac:grpSpMk id="15" creationId="{8C57AB4A-8B9B-EE5E-E9C8-357A7B68562B}"/>
          </ac:grpSpMkLst>
        </pc:grpChg>
        <pc:picChg chg="add mod ord">
          <ac:chgData name="Katherine Head" userId="9cee0039c2550bb3" providerId="LiveId" clId="{25FA56FE-AA1C-489B-90E6-CD4C959830FC}" dt="2022-10-02T05:52:11.359" v="505" actId="1035"/>
          <ac:picMkLst>
            <pc:docMk/>
            <pc:sldMk cId="1325765226" sldId="258"/>
            <ac:picMk id="5" creationId="{AD489482-8DBC-9B8C-E3F5-4BFC0D4F1F95}"/>
          </ac:picMkLst>
        </pc:picChg>
        <pc:picChg chg="add mod topLvl">
          <ac:chgData name="Katherine Head" userId="9cee0039c2550bb3" providerId="LiveId" clId="{25FA56FE-AA1C-489B-90E6-CD4C959830FC}" dt="2022-10-02T05:51:38.935" v="488" actId="164"/>
          <ac:picMkLst>
            <pc:docMk/>
            <pc:sldMk cId="1325765226" sldId="258"/>
            <ac:picMk id="8" creationId="{DF656814-B1EF-F71C-9672-F39FC55A0F38}"/>
          </ac:picMkLst>
        </pc:picChg>
        <pc:picChg chg="add mod">
          <ac:chgData name="Katherine Head" userId="9cee0039c2550bb3" providerId="LiveId" clId="{25FA56FE-AA1C-489B-90E6-CD4C959830FC}" dt="2022-10-02T05:54:32.411" v="517" actId="1076"/>
          <ac:picMkLst>
            <pc:docMk/>
            <pc:sldMk cId="1325765226" sldId="258"/>
            <ac:picMk id="13" creationId="{2921D7FC-D000-B2D6-981B-137EB2A30A61}"/>
          </ac:picMkLst>
        </pc:picChg>
      </pc:sldChg>
      <pc:sldChg chg="addSp delSp modSp new mod setBg">
        <pc:chgData name="Katherine Head" userId="9cee0039c2550bb3" providerId="LiveId" clId="{25FA56FE-AA1C-489B-90E6-CD4C959830FC}" dt="2022-10-02T06:06:20.813" v="1166"/>
        <pc:sldMkLst>
          <pc:docMk/>
          <pc:sldMk cId="4278591714" sldId="258"/>
        </pc:sldMkLst>
        <pc:spChg chg="mod">
          <ac:chgData name="Katherine Head" userId="9cee0039c2550bb3" providerId="LiveId" clId="{25FA56FE-AA1C-489B-90E6-CD4C959830FC}" dt="2022-10-02T06:05:33.674" v="1154" actId="207"/>
          <ac:spMkLst>
            <pc:docMk/>
            <pc:sldMk cId="4278591714" sldId="258"/>
            <ac:spMk id="2" creationId="{FCD07801-C5B7-A051-ADED-ED96868392B0}"/>
          </ac:spMkLst>
        </pc:spChg>
        <pc:spChg chg="mod">
          <ac:chgData name="Katherine Head" userId="9cee0039c2550bb3" providerId="LiveId" clId="{25FA56FE-AA1C-489B-90E6-CD4C959830FC}" dt="2022-10-02T06:05:38.376" v="1162" actId="207"/>
          <ac:spMkLst>
            <pc:docMk/>
            <pc:sldMk cId="4278591714" sldId="258"/>
            <ac:spMk id="3" creationId="{87FBF357-B0F6-8C05-B875-95B272C3C3D2}"/>
          </ac:spMkLst>
        </pc:spChg>
        <pc:spChg chg="add del mod ord">
          <ac:chgData name="Katherine Head" userId="9cee0039c2550bb3" providerId="LiveId" clId="{25FA56FE-AA1C-489B-90E6-CD4C959830FC}" dt="2022-10-02T06:06:10.672" v="1165" actId="478"/>
          <ac:spMkLst>
            <pc:docMk/>
            <pc:sldMk cId="4278591714" sldId="258"/>
            <ac:spMk id="5" creationId="{5F993813-3318-5DC6-1D37-DCBFE73335CF}"/>
          </ac:spMkLst>
        </pc:spChg>
        <pc:picChg chg="add mod ord modCrop">
          <ac:chgData name="Katherine Head" userId="9cee0039c2550bb3" providerId="LiveId" clId="{25FA56FE-AA1C-489B-90E6-CD4C959830FC}" dt="2022-10-02T06:06:05.341" v="1164" actId="732"/>
          <ac:picMkLst>
            <pc:docMk/>
            <pc:sldMk cId="4278591714" sldId="258"/>
            <ac:picMk id="4" creationId="{66C07346-8345-E92E-7EF4-3E8DFE51CE44}"/>
          </ac:picMkLst>
        </pc:picChg>
        <pc:picChg chg="add mod">
          <ac:chgData name="Katherine Head" userId="9cee0039c2550bb3" providerId="LiveId" clId="{25FA56FE-AA1C-489B-90E6-CD4C959830FC}" dt="2022-10-02T06:05:01.803" v="1147"/>
          <ac:picMkLst>
            <pc:docMk/>
            <pc:sldMk cId="4278591714" sldId="258"/>
            <ac:picMk id="6" creationId="{64E124BC-4EA6-A76B-7793-012C29D29CF1}"/>
          </ac:picMkLst>
        </pc:picChg>
      </pc:sldChg>
    </pc:docChg>
  </pc:docChgLst>
  <pc:docChgLst>
    <pc:chgData name="Katherine Head" userId="9cee0039c2550bb3" providerId="LiveId" clId="{C093EEAF-FED1-4AC5-A418-FC5D59D52EAD}"/>
    <pc:docChg chg="undo custSel addSld delSld modSld sldOrd">
      <pc:chgData name="Katherine Head" userId="9cee0039c2550bb3" providerId="LiveId" clId="{C093EEAF-FED1-4AC5-A418-FC5D59D52EAD}" dt="2023-03-30T10:45:49.879" v="881" actId="1076"/>
      <pc:docMkLst>
        <pc:docMk/>
      </pc:docMkLst>
      <pc:sldChg chg="modSp mod">
        <pc:chgData name="Katherine Head" userId="9cee0039c2550bb3" providerId="LiveId" clId="{C093EEAF-FED1-4AC5-A418-FC5D59D52EAD}" dt="2023-03-30T09:40:05.388" v="43" actId="20577"/>
        <pc:sldMkLst>
          <pc:docMk/>
          <pc:sldMk cId="1090636800" sldId="256"/>
        </pc:sldMkLst>
        <pc:spChg chg="mod">
          <ac:chgData name="Katherine Head" userId="9cee0039c2550bb3" providerId="LiveId" clId="{C093EEAF-FED1-4AC5-A418-FC5D59D52EAD}" dt="2023-03-30T09:40:05.388" v="43" actId="20577"/>
          <ac:spMkLst>
            <pc:docMk/>
            <pc:sldMk cId="1090636800" sldId="256"/>
            <ac:spMk id="3" creationId="{C7BEAE82-FA99-A9A9-6DC3-BEE5C76149DA}"/>
          </ac:spMkLst>
        </pc:spChg>
      </pc:sldChg>
      <pc:sldChg chg="addSp modSp mod ord">
        <pc:chgData name="Katherine Head" userId="9cee0039c2550bb3" providerId="LiveId" clId="{C093EEAF-FED1-4AC5-A418-FC5D59D52EAD}" dt="2023-03-30T10:45:49.879" v="881" actId="1076"/>
        <pc:sldMkLst>
          <pc:docMk/>
          <pc:sldMk cId="2843226010" sldId="261"/>
        </pc:sldMkLst>
        <pc:spChg chg="mod">
          <ac:chgData name="Katherine Head" userId="9cee0039c2550bb3" providerId="LiveId" clId="{C093EEAF-FED1-4AC5-A418-FC5D59D52EAD}" dt="2023-03-30T10:43:57.879" v="864" actId="20577"/>
          <ac:spMkLst>
            <pc:docMk/>
            <pc:sldMk cId="2843226010" sldId="261"/>
            <ac:spMk id="2" creationId="{FCD07801-C5B7-A051-ADED-ED96868392B0}"/>
          </ac:spMkLst>
        </pc:spChg>
        <pc:spChg chg="mod">
          <ac:chgData name="Katherine Head" userId="9cee0039c2550bb3" providerId="LiveId" clId="{C093EEAF-FED1-4AC5-A418-FC5D59D52EAD}" dt="2023-03-30T10:45:36.003" v="879" actId="14100"/>
          <ac:spMkLst>
            <pc:docMk/>
            <pc:sldMk cId="2843226010" sldId="261"/>
            <ac:spMk id="3" creationId="{87FBF357-B0F6-8C05-B875-95B272C3C3D2}"/>
          </ac:spMkLst>
        </pc:spChg>
        <pc:spChg chg="add mod">
          <ac:chgData name="Katherine Head" userId="9cee0039c2550bb3" providerId="LiveId" clId="{C093EEAF-FED1-4AC5-A418-FC5D59D52EAD}" dt="2023-03-30T10:45:49.879" v="881" actId="1076"/>
          <ac:spMkLst>
            <pc:docMk/>
            <pc:sldMk cId="2843226010" sldId="261"/>
            <ac:spMk id="7" creationId="{64365D38-071B-8D5A-A22C-460B34478203}"/>
          </ac:spMkLst>
        </pc:spChg>
      </pc:sldChg>
      <pc:sldChg chg="del">
        <pc:chgData name="Katherine Head" userId="9cee0039c2550bb3" providerId="LiveId" clId="{C093EEAF-FED1-4AC5-A418-FC5D59D52EAD}" dt="2023-03-30T09:43:11.504" v="93" actId="47"/>
        <pc:sldMkLst>
          <pc:docMk/>
          <pc:sldMk cId="229110869" sldId="262"/>
        </pc:sldMkLst>
      </pc:sldChg>
      <pc:sldChg chg="del">
        <pc:chgData name="Katherine Head" userId="9cee0039c2550bb3" providerId="LiveId" clId="{C093EEAF-FED1-4AC5-A418-FC5D59D52EAD}" dt="2023-03-30T09:43:11.504" v="93" actId="47"/>
        <pc:sldMkLst>
          <pc:docMk/>
          <pc:sldMk cId="633343654" sldId="263"/>
        </pc:sldMkLst>
      </pc:sldChg>
      <pc:sldChg chg="del">
        <pc:chgData name="Katherine Head" userId="9cee0039c2550bb3" providerId="LiveId" clId="{C093EEAF-FED1-4AC5-A418-FC5D59D52EAD}" dt="2023-03-30T09:43:11.504" v="93" actId="47"/>
        <pc:sldMkLst>
          <pc:docMk/>
          <pc:sldMk cId="1018175294" sldId="265"/>
        </pc:sldMkLst>
      </pc:sldChg>
      <pc:sldChg chg="del">
        <pc:chgData name="Katherine Head" userId="9cee0039c2550bb3" providerId="LiveId" clId="{C093EEAF-FED1-4AC5-A418-FC5D59D52EAD}" dt="2023-03-30T09:43:11.504" v="93" actId="47"/>
        <pc:sldMkLst>
          <pc:docMk/>
          <pc:sldMk cId="4002257559" sldId="267"/>
        </pc:sldMkLst>
      </pc:sldChg>
      <pc:sldChg chg="del">
        <pc:chgData name="Katherine Head" userId="9cee0039c2550bb3" providerId="LiveId" clId="{C093EEAF-FED1-4AC5-A418-FC5D59D52EAD}" dt="2023-03-30T09:43:11.504" v="93" actId="47"/>
        <pc:sldMkLst>
          <pc:docMk/>
          <pc:sldMk cId="3920250387" sldId="268"/>
        </pc:sldMkLst>
      </pc:sldChg>
      <pc:sldChg chg="del">
        <pc:chgData name="Katherine Head" userId="9cee0039c2550bb3" providerId="LiveId" clId="{C093EEAF-FED1-4AC5-A418-FC5D59D52EAD}" dt="2023-03-30T09:43:11.504" v="93" actId="47"/>
        <pc:sldMkLst>
          <pc:docMk/>
          <pc:sldMk cId="699538553" sldId="269"/>
        </pc:sldMkLst>
      </pc:sldChg>
      <pc:sldChg chg="addSp delSp modSp mod ord">
        <pc:chgData name="Katherine Head" userId="9cee0039c2550bb3" providerId="LiveId" clId="{C093EEAF-FED1-4AC5-A418-FC5D59D52EAD}" dt="2023-03-30T09:57:04.826" v="445" actId="1035"/>
        <pc:sldMkLst>
          <pc:docMk/>
          <pc:sldMk cId="2844860791" sldId="271"/>
        </pc:sldMkLst>
        <pc:spChg chg="add del mod">
          <ac:chgData name="Katherine Head" userId="9cee0039c2550bb3" providerId="LiveId" clId="{C093EEAF-FED1-4AC5-A418-FC5D59D52EAD}" dt="2023-03-30T09:52:56.593" v="356" actId="478"/>
          <ac:spMkLst>
            <pc:docMk/>
            <pc:sldMk cId="2844860791" sldId="271"/>
            <ac:spMk id="2" creationId="{F7E2D559-733A-59EF-8CD6-BD19E57F7268}"/>
          </ac:spMkLst>
        </pc:spChg>
        <pc:spChg chg="add mod">
          <ac:chgData name="Katherine Head" userId="9cee0039c2550bb3" providerId="LiveId" clId="{C093EEAF-FED1-4AC5-A418-FC5D59D52EAD}" dt="2023-03-30T09:46:02.084" v="235" actId="14100"/>
          <ac:spMkLst>
            <pc:docMk/>
            <pc:sldMk cId="2844860791" sldId="271"/>
            <ac:spMk id="3" creationId="{11A20C05-55EB-04B8-FF2C-68E3F80DAF2C}"/>
          </ac:spMkLst>
        </pc:spChg>
        <pc:spChg chg="mod">
          <ac:chgData name="Katherine Head" userId="9cee0039c2550bb3" providerId="LiveId" clId="{C093EEAF-FED1-4AC5-A418-FC5D59D52EAD}" dt="2023-03-30T09:56:56.684" v="440" actId="1036"/>
          <ac:spMkLst>
            <pc:docMk/>
            <pc:sldMk cId="2844860791" sldId="271"/>
            <ac:spMk id="7" creationId="{B16CDDBA-9F31-D97F-A999-3D6B4673284F}"/>
          </ac:spMkLst>
        </pc:spChg>
        <pc:spChg chg="add del mod">
          <ac:chgData name="Katherine Head" userId="9cee0039c2550bb3" providerId="LiveId" clId="{C093EEAF-FED1-4AC5-A418-FC5D59D52EAD}" dt="2023-03-30T09:50:22.787" v="294" actId="478"/>
          <ac:spMkLst>
            <pc:docMk/>
            <pc:sldMk cId="2844860791" sldId="271"/>
            <ac:spMk id="8" creationId="{233B3665-A963-6006-4B6D-0E55A74C9054}"/>
          </ac:spMkLst>
        </pc:spChg>
        <pc:spChg chg="add mod">
          <ac:chgData name="Katherine Head" userId="9cee0039c2550bb3" providerId="LiveId" clId="{C093EEAF-FED1-4AC5-A418-FC5D59D52EAD}" dt="2023-03-30T09:48:00.020" v="283" actId="164"/>
          <ac:spMkLst>
            <pc:docMk/>
            <pc:sldMk cId="2844860791" sldId="271"/>
            <ac:spMk id="9" creationId="{18176BE6-EE0D-C83A-A82D-EE4F99102C02}"/>
          </ac:spMkLst>
        </pc:spChg>
        <pc:spChg chg="add mod">
          <ac:chgData name="Katherine Head" userId="9cee0039c2550bb3" providerId="LiveId" clId="{C093EEAF-FED1-4AC5-A418-FC5D59D52EAD}" dt="2023-03-30T09:48:00.020" v="283" actId="164"/>
          <ac:spMkLst>
            <pc:docMk/>
            <pc:sldMk cId="2844860791" sldId="271"/>
            <ac:spMk id="13" creationId="{A91538CC-F72B-CC56-7317-9A9ABE25302A}"/>
          </ac:spMkLst>
        </pc:spChg>
        <pc:spChg chg="add mod">
          <ac:chgData name="Katherine Head" userId="9cee0039c2550bb3" providerId="LiveId" clId="{C093EEAF-FED1-4AC5-A418-FC5D59D52EAD}" dt="2023-03-30T09:48:00.020" v="283" actId="164"/>
          <ac:spMkLst>
            <pc:docMk/>
            <pc:sldMk cId="2844860791" sldId="271"/>
            <ac:spMk id="14" creationId="{7CF8E276-A62A-49E9-D107-B8DE5305786E}"/>
          </ac:spMkLst>
        </pc:spChg>
        <pc:spChg chg="add mod">
          <ac:chgData name="Katherine Head" userId="9cee0039c2550bb3" providerId="LiveId" clId="{C093EEAF-FED1-4AC5-A418-FC5D59D52EAD}" dt="2023-03-30T09:53:56.790" v="376" actId="164"/>
          <ac:spMkLst>
            <pc:docMk/>
            <pc:sldMk cId="2844860791" sldId="271"/>
            <ac:spMk id="19" creationId="{CFD6A74F-4688-70CA-D7C3-1BDD6232AC77}"/>
          </ac:spMkLst>
        </pc:spChg>
        <pc:spChg chg="add mod">
          <ac:chgData name="Katherine Head" userId="9cee0039c2550bb3" providerId="LiveId" clId="{C093EEAF-FED1-4AC5-A418-FC5D59D52EAD}" dt="2023-03-30T09:56:56.684" v="440" actId="1036"/>
          <ac:spMkLst>
            <pc:docMk/>
            <pc:sldMk cId="2844860791" sldId="271"/>
            <ac:spMk id="20" creationId="{82DCA63C-7AE3-D92F-9E02-23A767DF3347}"/>
          </ac:spMkLst>
        </pc:spChg>
        <pc:spChg chg="add mod">
          <ac:chgData name="Katherine Head" userId="9cee0039c2550bb3" providerId="LiveId" clId="{C093EEAF-FED1-4AC5-A418-FC5D59D52EAD}" dt="2023-03-30T09:57:04.826" v="445" actId="1035"/>
          <ac:spMkLst>
            <pc:docMk/>
            <pc:sldMk cId="2844860791" sldId="271"/>
            <ac:spMk id="22" creationId="{C457BA6F-6240-D11B-2F16-592FD5F88DE4}"/>
          </ac:spMkLst>
        </pc:spChg>
        <pc:spChg chg="add mod">
          <ac:chgData name="Katherine Head" userId="9cee0039c2550bb3" providerId="LiveId" clId="{C093EEAF-FED1-4AC5-A418-FC5D59D52EAD}" dt="2023-03-30T09:57:04.826" v="445" actId="1035"/>
          <ac:spMkLst>
            <pc:docMk/>
            <pc:sldMk cId="2844860791" sldId="271"/>
            <ac:spMk id="23" creationId="{86C36A0A-DA05-B530-1C13-6DE8E43F3034}"/>
          </ac:spMkLst>
        </pc:spChg>
        <pc:spChg chg="add mod">
          <ac:chgData name="Katherine Head" userId="9cee0039c2550bb3" providerId="LiveId" clId="{C093EEAF-FED1-4AC5-A418-FC5D59D52EAD}" dt="2023-03-30T09:57:04.826" v="445" actId="1035"/>
          <ac:spMkLst>
            <pc:docMk/>
            <pc:sldMk cId="2844860791" sldId="271"/>
            <ac:spMk id="24" creationId="{BB345CD3-4650-94FF-2925-C95E63F61756}"/>
          </ac:spMkLst>
        </pc:spChg>
        <pc:spChg chg="add mod">
          <ac:chgData name="Katherine Head" userId="9cee0039c2550bb3" providerId="LiveId" clId="{C093EEAF-FED1-4AC5-A418-FC5D59D52EAD}" dt="2023-03-30T09:57:04.826" v="445" actId="1035"/>
          <ac:spMkLst>
            <pc:docMk/>
            <pc:sldMk cId="2844860791" sldId="271"/>
            <ac:spMk id="25" creationId="{1C094DAD-2CE7-4DE7-A914-6F79AC03AE62}"/>
          </ac:spMkLst>
        </pc:spChg>
        <pc:spChg chg="add mod">
          <ac:chgData name="Katherine Head" userId="9cee0039c2550bb3" providerId="LiveId" clId="{C093EEAF-FED1-4AC5-A418-FC5D59D52EAD}" dt="2023-03-30T09:57:04.826" v="445" actId="1035"/>
          <ac:spMkLst>
            <pc:docMk/>
            <pc:sldMk cId="2844860791" sldId="271"/>
            <ac:spMk id="26" creationId="{FB9F2549-DB44-D4D2-9BA2-A72D392B8A90}"/>
          </ac:spMkLst>
        </pc:spChg>
        <pc:grpChg chg="add del mod">
          <ac:chgData name="Katherine Head" userId="9cee0039c2550bb3" providerId="LiveId" clId="{C093EEAF-FED1-4AC5-A418-FC5D59D52EAD}" dt="2023-03-30T09:49:02.161" v="288" actId="478"/>
          <ac:grpSpMkLst>
            <pc:docMk/>
            <pc:sldMk cId="2844860791" sldId="271"/>
            <ac:grpSpMk id="15" creationId="{835EDC8C-2EA8-5BCA-5976-49F2F084CE8E}"/>
          </ac:grpSpMkLst>
        </pc:grpChg>
        <pc:grpChg chg="add mod">
          <ac:chgData name="Katherine Head" userId="9cee0039c2550bb3" providerId="LiveId" clId="{C093EEAF-FED1-4AC5-A418-FC5D59D52EAD}" dt="2023-03-30T09:56:56.684" v="440" actId="1036"/>
          <ac:grpSpMkLst>
            <pc:docMk/>
            <pc:sldMk cId="2844860791" sldId="271"/>
            <ac:grpSpMk id="21" creationId="{351978D9-9464-B789-2D91-816ECD92ED38}"/>
          </ac:grpSpMkLst>
        </pc:grpChg>
        <pc:picChg chg="add mod">
          <ac:chgData name="Katherine Head" userId="9cee0039c2550bb3" providerId="LiveId" clId="{C093EEAF-FED1-4AC5-A418-FC5D59D52EAD}" dt="2023-03-30T09:53:56.790" v="376" actId="164"/>
          <ac:picMkLst>
            <pc:docMk/>
            <pc:sldMk cId="2844860791" sldId="271"/>
            <ac:picMk id="17" creationId="{E49E110C-10CA-D5E5-B2F1-76D349AE4B46}"/>
          </ac:picMkLst>
        </pc:picChg>
        <pc:picChg chg="add del mod">
          <ac:chgData name="Katherine Head" userId="9cee0039c2550bb3" providerId="LiveId" clId="{C093EEAF-FED1-4AC5-A418-FC5D59D52EAD}" dt="2023-03-30T09:50:48.802" v="313"/>
          <ac:picMkLst>
            <pc:docMk/>
            <pc:sldMk cId="2844860791" sldId="271"/>
            <ac:picMk id="18" creationId="{16F3A612-87F1-6859-48DE-4CF5DF975395}"/>
          </ac:picMkLst>
        </pc:picChg>
      </pc:sldChg>
      <pc:sldChg chg="addSp delSp modSp add mod ord setBg setClrOvrMap delDesignElem chgLayout">
        <pc:chgData name="Katherine Head" userId="9cee0039c2550bb3" providerId="LiveId" clId="{C093EEAF-FED1-4AC5-A418-FC5D59D52EAD}" dt="2023-03-30T09:43:38.730" v="113"/>
        <pc:sldMkLst>
          <pc:docMk/>
          <pc:sldMk cId="3557837799" sldId="272"/>
        </pc:sldMkLst>
        <pc:spChg chg="mod ord">
          <ac:chgData name="Katherine Head" userId="9cee0039c2550bb3" providerId="LiveId" clId="{C093EEAF-FED1-4AC5-A418-FC5D59D52EAD}" dt="2023-03-30T09:41:34.193" v="57" actId="20577"/>
          <ac:spMkLst>
            <pc:docMk/>
            <pc:sldMk cId="3557837799" sldId="272"/>
            <ac:spMk id="2" creationId="{B6ACB393-E068-E419-24C3-A3243E2FC9F8}"/>
          </ac:spMkLst>
        </pc:spChg>
        <pc:spChg chg="del mod ord">
          <ac:chgData name="Katherine Head" userId="9cee0039c2550bb3" providerId="LiveId" clId="{C093EEAF-FED1-4AC5-A418-FC5D59D52EAD}" dt="2023-03-30T09:41:44.146" v="58" actId="478"/>
          <ac:spMkLst>
            <pc:docMk/>
            <pc:sldMk cId="3557837799" sldId="272"/>
            <ac:spMk id="3" creationId="{C7BEAE82-FA99-A9A9-6DC3-BEE5C76149DA}"/>
          </ac:spMkLst>
        </pc:spChg>
        <pc:spChg chg="add">
          <ac:chgData name="Katherine Head" userId="9cee0039c2550bb3" providerId="LiveId" clId="{C093EEAF-FED1-4AC5-A418-FC5D59D52EAD}" dt="2023-03-30T09:41:15.105" v="48" actId="26606"/>
          <ac:spMkLst>
            <pc:docMk/>
            <pc:sldMk cId="3557837799" sldId="272"/>
            <ac:spMk id="13" creationId="{37C89E4B-3C9F-44B9-8B86-D9E3D112D8EC}"/>
          </ac:spMkLst>
        </pc:spChg>
        <pc:spChg chg="del">
          <ac:chgData name="Katherine Head" userId="9cee0039c2550bb3" providerId="LiveId" clId="{C093EEAF-FED1-4AC5-A418-FC5D59D52EAD}" dt="2023-03-30T09:40:32.227" v="45" actId="700"/>
          <ac:spMkLst>
            <pc:docMk/>
            <pc:sldMk cId="3557837799" sldId="272"/>
            <ac:spMk id="16" creationId="{E49CC64F-7275-4E33-961B-0C5CDC439875}"/>
          </ac:spMkLst>
        </pc:spChg>
        <pc:picChg chg="del">
          <ac:chgData name="Katherine Head" userId="9cee0039c2550bb3" providerId="LiveId" clId="{C093EEAF-FED1-4AC5-A418-FC5D59D52EAD}" dt="2023-03-30T09:40:45.828" v="47" actId="478"/>
          <ac:picMkLst>
            <pc:docMk/>
            <pc:sldMk cId="3557837799" sldId="272"/>
            <ac:picMk id="5" creationId="{0695DD78-4F8D-0950-5986-BF893A2BA62E}"/>
          </ac:picMkLst>
        </pc:picChg>
        <pc:picChg chg="mod ord">
          <ac:chgData name="Katherine Head" userId="9cee0039c2550bb3" providerId="LiveId" clId="{C093EEAF-FED1-4AC5-A418-FC5D59D52EAD}" dt="2023-03-30T09:42:56.009" v="92" actId="29295"/>
          <ac:picMkLst>
            <pc:docMk/>
            <pc:sldMk cId="3557837799" sldId="272"/>
            <ac:picMk id="11" creationId="{84D05B54-0410-37B4-CB49-88C07E948D72}"/>
          </ac:picMkLst>
        </pc:picChg>
        <pc:picChg chg="del">
          <ac:chgData name="Katherine Head" userId="9cee0039c2550bb3" providerId="LiveId" clId="{C093EEAF-FED1-4AC5-A418-FC5D59D52EAD}" dt="2023-03-30T09:40:44.127" v="46" actId="478"/>
          <ac:picMkLst>
            <pc:docMk/>
            <pc:sldMk cId="3557837799" sldId="272"/>
            <ac:picMk id="21" creationId="{CEF55051-D5EE-744D-396A-6B0DA11BF15C}"/>
          </ac:picMkLst>
        </pc:picChg>
        <pc:cxnChg chg="add">
          <ac:chgData name="Katherine Head" userId="9cee0039c2550bb3" providerId="LiveId" clId="{C093EEAF-FED1-4AC5-A418-FC5D59D52EAD}" dt="2023-03-30T09:41:15.105" v="48" actId="26606"/>
          <ac:cxnSpMkLst>
            <pc:docMk/>
            <pc:sldMk cId="3557837799" sldId="272"/>
            <ac:cxnSpMk id="18" creationId="{AA2EAA10-076F-46BD-8F0F-B9A2FB77A85C}"/>
          </ac:cxnSpMkLst>
        </pc:cxnChg>
        <pc:cxnChg chg="add">
          <ac:chgData name="Katherine Head" userId="9cee0039c2550bb3" providerId="LiveId" clId="{C093EEAF-FED1-4AC5-A418-FC5D59D52EAD}" dt="2023-03-30T09:41:15.105" v="48" actId="26606"/>
          <ac:cxnSpMkLst>
            <pc:docMk/>
            <pc:sldMk cId="3557837799" sldId="272"/>
            <ac:cxnSpMk id="20" creationId="{D891E407-403B-4764-86C9-33A56D3BCAA3}"/>
          </ac:cxnSpMkLst>
        </pc:cxnChg>
      </pc:sldChg>
      <pc:sldChg chg="add del setBg">
        <pc:chgData name="Katherine Head" userId="9cee0039c2550bb3" providerId="LiveId" clId="{C093EEAF-FED1-4AC5-A418-FC5D59D52EAD}" dt="2023-03-30T09:57:11.513" v="447"/>
        <pc:sldMkLst>
          <pc:docMk/>
          <pc:sldMk cId="6760904" sldId="273"/>
        </pc:sldMkLst>
      </pc:sldChg>
      <pc:sldChg chg="modSp add mod ord">
        <pc:chgData name="Katherine Head" userId="9cee0039c2550bb3" providerId="LiveId" clId="{C093EEAF-FED1-4AC5-A418-FC5D59D52EAD}" dt="2023-03-30T09:58:04.420" v="483" actId="20577"/>
        <pc:sldMkLst>
          <pc:docMk/>
          <pc:sldMk cId="1877757592" sldId="273"/>
        </pc:sldMkLst>
        <pc:spChg chg="mod">
          <ac:chgData name="Katherine Head" userId="9cee0039c2550bb3" providerId="LiveId" clId="{C093EEAF-FED1-4AC5-A418-FC5D59D52EAD}" dt="2023-03-30T09:58:04.420" v="483" actId="20577"/>
          <ac:spMkLst>
            <pc:docMk/>
            <pc:sldMk cId="1877757592" sldId="273"/>
            <ac:spMk id="7" creationId="{B16CDDBA-9F31-D97F-A999-3D6B4673284F}"/>
          </ac:spMkLst>
        </pc:spChg>
      </pc:sldChg>
      <pc:sldChg chg="delSp modSp new mod">
        <pc:chgData name="Katherine Head" userId="9cee0039c2550bb3" providerId="LiveId" clId="{C093EEAF-FED1-4AC5-A418-FC5D59D52EAD}" dt="2023-03-30T09:57:50.038" v="475" actId="1076"/>
        <pc:sldMkLst>
          <pc:docMk/>
          <pc:sldMk cId="1185371531" sldId="274"/>
        </pc:sldMkLst>
        <pc:spChg chg="mod">
          <ac:chgData name="Katherine Head" userId="9cee0039c2550bb3" providerId="LiveId" clId="{C093EEAF-FED1-4AC5-A418-FC5D59D52EAD}" dt="2023-03-30T09:57:50.038" v="475" actId="1076"/>
          <ac:spMkLst>
            <pc:docMk/>
            <pc:sldMk cId="1185371531" sldId="274"/>
            <ac:spMk id="2" creationId="{8BEEC2FD-D5EF-9FF4-BC99-2812DA8A882A}"/>
          </ac:spMkLst>
        </pc:spChg>
        <pc:spChg chg="del">
          <ac:chgData name="Katherine Head" userId="9cee0039c2550bb3" providerId="LiveId" clId="{C093EEAF-FED1-4AC5-A418-FC5D59D52EAD}" dt="2023-03-30T09:57:46.006" v="474" actId="478"/>
          <ac:spMkLst>
            <pc:docMk/>
            <pc:sldMk cId="1185371531" sldId="274"/>
            <ac:spMk id="3" creationId="{11ED38E8-DCC5-8E27-CB8A-BEAD4E3E7C44}"/>
          </ac:spMkLst>
        </pc:spChg>
      </pc:sldChg>
    </pc:docChg>
  </pc:docChgLst>
  <pc:docChgLst>
    <pc:chgData name="Katherine Head" userId="9cee0039c2550bb3" providerId="LiveId" clId="{91EC14D2-6C83-40DF-95B2-9F083BEDD687}"/>
    <pc:docChg chg="undo custSel modSld">
      <pc:chgData name="Katherine Head" userId="9cee0039c2550bb3" providerId="LiveId" clId="{91EC14D2-6C83-40DF-95B2-9F083BEDD687}" dt="2022-12-01T08:16:00.442" v="134" actId="207"/>
      <pc:docMkLst>
        <pc:docMk/>
      </pc:docMkLst>
      <pc:sldChg chg="addSp delSp modSp mod setBg">
        <pc:chgData name="Katherine Head" userId="9cee0039c2550bb3" providerId="LiveId" clId="{91EC14D2-6C83-40DF-95B2-9F083BEDD687}" dt="2022-12-01T08:16:00.442" v="134" actId="207"/>
        <pc:sldMkLst>
          <pc:docMk/>
          <pc:sldMk cId="1090636800" sldId="256"/>
        </pc:sldMkLst>
        <pc:spChg chg="mod">
          <ac:chgData name="Katherine Head" userId="9cee0039c2550bb3" providerId="LiveId" clId="{91EC14D2-6C83-40DF-95B2-9F083BEDD687}" dt="2022-12-01T08:16:00.442" v="134" actId="207"/>
          <ac:spMkLst>
            <pc:docMk/>
            <pc:sldMk cId="1090636800" sldId="256"/>
            <ac:spMk id="3" creationId="{C7BEAE82-FA99-A9A9-6DC3-BEE5C76149DA}"/>
          </ac:spMkLst>
        </pc:spChg>
        <pc:picChg chg="add mod">
          <ac:chgData name="Katherine Head" userId="9cee0039c2550bb3" providerId="LiveId" clId="{91EC14D2-6C83-40DF-95B2-9F083BEDD687}" dt="2022-12-01T08:15:09.901" v="133" actId="14100"/>
          <ac:picMkLst>
            <pc:docMk/>
            <pc:sldMk cId="1090636800" sldId="256"/>
            <ac:picMk id="5" creationId="{0695DD78-4F8D-0950-5986-BF893A2BA62E}"/>
          </ac:picMkLst>
        </pc:picChg>
        <pc:picChg chg="add del">
          <ac:chgData name="Katherine Head" userId="9cee0039c2550bb3" providerId="LiveId" clId="{91EC14D2-6C83-40DF-95B2-9F083BEDD687}" dt="2022-12-01T08:14:32.468" v="130" actId="478"/>
          <ac:picMkLst>
            <pc:docMk/>
            <pc:sldMk cId="1090636800" sldId="256"/>
            <ac:picMk id="12" creationId="{EBB8370D-6F25-D2EE-17BD-1054DC38FF1E}"/>
          </ac:picMkLst>
        </pc:picChg>
      </pc:sldChg>
      <pc:sldChg chg="modSp mod">
        <pc:chgData name="Katherine Head" userId="9cee0039c2550bb3" providerId="LiveId" clId="{91EC14D2-6C83-40DF-95B2-9F083BEDD687}" dt="2022-12-01T08:10:26.699" v="7" actId="732"/>
        <pc:sldMkLst>
          <pc:docMk/>
          <pc:sldMk cId="4278591714" sldId="258"/>
        </pc:sldMkLst>
        <pc:picChg chg="mod modCrop">
          <ac:chgData name="Katherine Head" userId="9cee0039c2550bb3" providerId="LiveId" clId="{91EC14D2-6C83-40DF-95B2-9F083BEDD687}" dt="2022-12-01T08:10:26.699" v="7" actId="732"/>
          <ac:picMkLst>
            <pc:docMk/>
            <pc:sldMk cId="4278591714" sldId="258"/>
            <ac:picMk id="4" creationId="{66C07346-8345-E92E-7EF4-3E8DFE51CE44}"/>
          </ac:picMkLst>
        </pc:picChg>
      </pc:sldChg>
    </pc:docChg>
  </pc:docChgLst>
  <pc:docChgLst>
    <pc:chgData name="Katherine Head" userId="9cee0039c2550bb3" providerId="LiveId" clId="{F9D366CC-9A3C-4C14-A78D-3F87144409E1}"/>
    <pc:docChg chg="undo custSel addSld delSld modSld sldOrd">
      <pc:chgData name="Katherine Head" userId="9cee0039c2550bb3" providerId="LiveId" clId="{F9D366CC-9A3C-4C14-A78D-3F87144409E1}" dt="2023-03-22T02:48:40.944" v="3971" actId="20577"/>
      <pc:docMkLst>
        <pc:docMk/>
      </pc:docMkLst>
      <pc:sldChg chg="addSp delSp modSp mod setBg">
        <pc:chgData name="Katherine Head" userId="9cee0039c2550bb3" providerId="LiveId" clId="{F9D366CC-9A3C-4C14-A78D-3F87144409E1}" dt="2023-03-22T01:34:56.136" v="2255"/>
        <pc:sldMkLst>
          <pc:docMk/>
          <pc:sldMk cId="1090636800" sldId="256"/>
        </pc:sldMkLst>
        <pc:spChg chg="mod">
          <ac:chgData name="Katherine Head" userId="9cee0039c2550bb3" providerId="LiveId" clId="{F9D366CC-9A3C-4C14-A78D-3F87144409E1}" dt="2023-03-18T02:03:38.713" v="62" actId="27636"/>
          <ac:spMkLst>
            <pc:docMk/>
            <pc:sldMk cId="1090636800" sldId="256"/>
            <ac:spMk id="2" creationId="{B6ACB393-E068-E419-24C3-A3243E2FC9F8}"/>
          </ac:spMkLst>
        </pc:spChg>
        <pc:spChg chg="mod">
          <ac:chgData name="Katherine Head" userId="9cee0039c2550bb3" providerId="LiveId" clId="{F9D366CC-9A3C-4C14-A78D-3F87144409E1}" dt="2023-03-18T02:03:33.714" v="60" actId="20577"/>
          <ac:spMkLst>
            <pc:docMk/>
            <pc:sldMk cId="1090636800" sldId="256"/>
            <ac:spMk id="3" creationId="{C7BEAE82-FA99-A9A9-6DC3-BEE5C76149DA}"/>
          </ac:spMkLst>
        </pc:spChg>
        <pc:picChg chg="add del mod">
          <ac:chgData name="Katherine Head" userId="9cee0039c2550bb3" providerId="LiveId" clId="{F9D366CC-9A3C-4C14-A78D-3F87144409E1}" dt="2023-03-22T01:34:56.136" v="2255"/>
          <ac:picMkLst>
            <pc:docMk/>
            <pc:sldMk cId="1090636800" sldId="256"/>
            <ac:picMk id="5" creationId="{0695DD78-4F8D-0950-5986-BF893A2BA62E}"/>
          </ac:picMkLst>
        </pc:picChg>
      </pc:sldChg>
      <pc:sldChg chg="modSp del mod">
        <pc:chgData name="Katherine Head" userId="9cee0039c2550bb3" providerId="LiveId" clId="{F9D366CC-9A3C-4C14-A78D-3F87144409E1}" dt="2023-03-18T02:18:26.159" v="176" actId="47"/>
        <pc:sldMkLst>
          <pc:docMk/>
          <pc:sldMk cId="4278591714" sldId="258"/>
        </pc:sldMkLst>
        <pc:picChg chg="mod">
          <ac:chgData name="Katherine Head" userId="9cee0039c2550bb3" providerId="LiveId" clId="{F9D366CC-9A3C-4C14-A78D-3F87144409E1}" dt="2023-03-18T02:04:22.755" v="64" actId="14100"/>
          <ac:picMkLst>
            <pc:docMk/>
            <pc:sldMk cId="4278591714" sldId="258"/>
            <ac:picMk id="6" creationId="{64E124BC-4EA6-A76B-7793-012C29D29CF1}"/>
          </ac:picMkLst>
        </pc:picChg>
      </pc:sldChg>
      <pc:sldChg chg="addSp modSp add del mod">
        <pc:chgData name="Katherine Head" userId="9cee0039c2550bb3" providerId="LiveId" clId="{F9D366CC-9A3C-4C14-A78D-3F87144409E1}" dt="2023-03-18T02:18:26.159" v="176" actId="47"/>
        <pc:sldMkLst>
          <pc:docMk/>
          <pc:sldMk cId="1329964904" sldId="259"/>
        </pc:sldMkLst>
        <pc:spChg chg="mod">
          <ac:chgData name="Katherine Head" userId="9cee0039c2550bb3" providerId="LiveId" clId="{F9D366CC-9A3C-4C14-A78D-3F87144409E1}" dt="2023-03-18T02:06:12.040" v="77" actId="1076"/>
          <ac:spMkLst>
            <pc:docMk/>
            <pc:sldMk cId="1329964904" sldId="259"/>
            <ac:spMk id="2" creationId="{FCD07801-C5B7-A051-ADED-ED96868392B0}"/>
          </ac:spMkLst>
        </pc:spChg>
        <pc:spChg chg="add mod">
          <ac:chgData name="Katherine Head" userId="9cee0039c2550bb3" providerId="LiveId" clId="{F9D366CC-9A3C-4C14-A78D-3F87144409E1}" dt="2023-03-18T02:05:15.885" v="68" actId="207"/>
          <ac:spMkLst>
            <pc:docMk/>
            <pc:sldMk cId="1329964904" sldId="259"/>
            <ac:spMk id="5" creationId="{D6DB1A9F-EF50-A352-BE6D-EE2247C52516}"/>
          </ac:spMkLst>
        </pc:spChg>
        <pc:spChg chg="add mod">
          <ac:chgData name="Katherine Head" userId="9cee0039c2550bb3" providerId="LiveId" clId="{F9D366CC-9A3C-4C14-A78D-3F87144409E1}" dt="2023-03-18T02:11:11.995" v="114" actId="164"/>
          <ac:spMkLst>
            <pc:docMk/>
            <pc:sldMk cId="1329964904" sldId="259"/>
            <ac:spMk id="7" creationId="{40C40A20-7F8C-640D-571E-0BBE70A91B9A}"/>
          </ac:spMkLst>
        </pc:spChg>
        <pc:grpChg chg="add mod">
          <ac:chgData name="Katherine Head" userId="9cee0039c2550bb3" providerId="LiveId" clId="{F9D366CC-9A3C-4C14-A78D-3F87144409E1}" dt="2023-03-18T02:11:28.459" v="115" actId="1076"/>
          <ac:grpSpMkLst>
            <pc:docMk/>
            <pc:sldMk cId="1329964904" sldId="259"/>
            <ac:grpSpMk id="8" creationId="{781E2CEA-CA53-1ACF-5409-7D0F708C24A0}"/>
          </ac:grpSpMkLst>
        </pc:grpChg>
        <pc:picChg chg="mod modCrop">
          <ac:chgData name="Katherine Head" userId="9cee0039c2550bb3" providerId="LiveId" clId="{F9D366CC-9A3C-4C14-A78D-3F87144409E1}" dt="2023-03-18T02:11:11.995" v="114" actId="164"/>
          <ac:picMkLst>
            <pc:docMk/>
            <pc:sldMk cId="1329964904" sldId="259"/>
            <ac:picMk id="4" creationId="{66C07346-8345-E92E-7EF4-3E8DFE51CE44}"/>
          </ac:picMkLst>
        </pc:picChg>
        <pc:picChg chg="mod ord">
          <ac:chgData name="Katherine Head" userId="9cee0039c2550bb3" providerId="LiveId" clId="{F9D366CC-9A3C-4C14-A78D-3F87144409E1}" dt="2023-03-18T02:06:02.489" v="76" actId="1076"/>
          <ac:picMkLst>
            <pc:docMk/>
            <pc:sldMk cId="1329964904" sldId="259"/>
            <ac:picMk id="6" creationId="{64E124BC-4EA6-A76B-7793-012C29D29CF1}"/>
          </ac:picMkLst>
        </pc:picChg>
      </pc:sldChg>
      <pc:sldChg chg="addSp delSp modSp add del mod">
        <pc:chgData name="Katherine Head" userId="9cee0039c2550bb3" providerId="LiveId" clId="{F9D366CC-9A3C-4C14-A78D-3F87144409E1}" dt="2023-03-18T02:18:26.159" v="176" actId="47"/>
        <pc:sldMkLst>
          <pc:docMk/>
          <pc:sldMk cId="1268022710" sldId="260"/>
        </pc:sldMkLst>
        <pc:spChg chg="mod">
          <ac:chgData name="Katherine Head" userId="9cee0039c2550bb3" providerId="LiveId" clId="{F9D366CC-9A3C-4C14-A78D-3F87144409E1}" dt="2023-03-18T02:14:58.150" v="150" actId="14100"/>
          <ac:spMkLst>
            <pc:docMk/>
            <pc:sldMk cId="1268022710" sldId="260"/>
            <ac:spMk id="5" creationId="{D6DB1A9F-EF50-A352-BE6D-EE2247C52516}"/>
          </ac:spMkLst>
        </pc:spChg>
        <pc:spChg chg="del mod topLvl">
          <ac:chgData name="Katherine Head" userId="9cee0039c2550bb3" providerId="LiveId" clId="{F9D366CC-9A3C-4C14-A78D-3F87144409E1}" dt="2023-03-18T02:14:48.643" v="147" actId="478"/>
          <ac:spMkLst>
            <pc:docMk/>
            <pc:sldMk cId="1268022710" sldId="260"/>
            <ac:spMk id="7" creationId="{40C40A20-7F8C-640D-571E-0BBE70A91B9A}"/>
          </ac:spMkLst>
        </pc:spChg>
        <pc:spChg chg="add del mod ord">
          <ac:chgData name="Katherine Head" userId="9cee0039c2550bb3" providerId="LiveId" clId="{F9D366CC-9A3C-4C14-A78D-3F87144409E1}" dt="2023-03-18T02:14:53.846" v="149" actId="478"/>
          <ac:spMkLst>
            <pc:docMk/>
            <pc:sldMk cId="1268022710" sldId="260"/>
            <ac:spMk id="9" creationId="{D6848CFD-304D-0E71-BBC0-4385AAFED80E}"/>
          </ac:spMkLst>
        </pc:spChg>
        <pc:spChg chg="add mod">
          <ac:chgData name="Katherine Head" userId="9cee0039c2550bb3" providerId="LiveId" clId="{F9D366CC-9A3C-4C14-A78D-3F87144409E1}" dt="2023-03-18T02:14:41.634" v="145" actId="1076"/>
          <ac:spMkLst>
            <pc:docMk/>
            <pc:sldMk cId="1268022710" sldId="260"/>
            <ac:spMk id="11" creationId="{2B8B3559-B7D6-C4CF-DDE4-606922C97358}"/>
          </ac:spMkLst>
        </pc:spChg>
        <pc:spChg chg="add mod">
          <ac:chgData name="Katherine Head" userId="9cee0039c2550bb3" providerId="LiveId" clId="{F9D366CC-9A3C-4C14-A78D-3F87144409E1}" dt="2023-03-18T02:14:41.634" v="145" actId="1076"/>
          <ac:spMkLst>
            <pc:docMk/>
            <pc:sldMk cId="1268022710" sldId="260"/>
            <ac:spMk id="12" creationId="{482675C6-07B7-73A3-9AB0-73C1F3C08935}"/>
          </ac:spMkLst>
        </pc:spChg>
        <pc:grpChg chg="del mod ord">
          <ac:chgData name="Katherine Head" userId="9cee0039c2550bb3" providerId="LiveId" clId="{F9D366CC-9A3C-4C14-A78D-3F87144409E1}" dt="2023-03-18T02:13:04.035" v="129" actId="165"/>
          <ac:grpSpMkLst>
            <pc:docMk/>
            <pc:sldMk cId="1268022710" sldId="260"/>
            <ac:grpSpMk id="8" creationId="{781E2CEA-CA53-1ACF-5409-7D0F708C24A0}"/>
          </ac:grpSpMkLst>
        </pc:grpChg>
        <pc:picChg chg="del mod topLvl modCrop">
          <ac:chgData name="Katherine Head" userId="9cee0039c2550bb3" providerId="LiveId" clId="{F9D366CC-9A3C-4C14-A78D-3F87144409E1}" dt="2023-03-18T02:14:52.047" v="148" actId="478"/>
          <ac:picMkLst>
            <pc:docMk/>
            <pc:sldMk cId="1268022710" sldId="260"/>
            <ac:picMk id="4" creationId="{66C07346-8345-E92E-7EF4-3E8DFE51CE44}"/>
          </ac:picMkLst>
        </pc:picChg>
        <pc:picChg chg="add mod">
          <ac:chgData name="Katherine Head" userId="9cee0039c2550bb3" providerId="LiveId" clId="{F9D366CC-9A3C-4C14-A78D-3F87144409E1}" dt="2023-03-18T02:14:41.634" v="145" actId="1076"/>
          <ac:picMkLst>
            <pc:docMk/>
            <pc:sldMk cId="1268022710" sldId="260"/>
            <ac:picMk id="10" creationId="{96CF1598-FE24-D2E2-96D1-D30C947FA268}"/>
          </ac:picMkLst>
        </pc:picChg>
        <pc:picChg chg="add del mod">
          <ac:chgData name="Katherine Head" userId="9cee0039c2550bb3" providerId="LiveId" clId="{F9D366CC-9A3C-4C14-A78D-3F87144409E1}" dt="2023-03-18T02:14:45.353" v="146" actId="478"/>
          <ac:picMkLst>
            <pc:docMk/>
            <pc:sldMk cId="1268022710" sldId="260"/>
            <ac:picMk id="13" creationId="{7681854D-4063-F3A6-280B-8E9BB4E5C81E}"/>
          </ac:picMkLst>
        </pc:picChg>
      </pc:sldChg>
      <pc:sldChg chg="addSp modSp add mod">
        <pc:chgData name="Katherine Head" userId="9cee0039c2550bb3" providerId="LiveId" clId="{F9D366CC-9A3C-4C14-A78D-3F87144409E1}" dt="2023-03-22T02:38:01.393" v="3311" actId="12"/>
        <pc:sldMkLst>
          <pc:docMk/>
          <pc:sldMk cId="2843226010" sldId="261"/>
        </pc:sldMkLst>
        <pc:spChg chg="mod">
          <ac:chgData name="Katherine Head" userId="9cee0039c2550bb3" providerId="LiveId" clId="{F9D366CC-9A3C-4C14-A78D-3F87144409E1}" dt="2023-03-18T03:42:45.944" v="1375" actId="20577"/>
          <ac:spMkLst>
            <pc:docMk/>
            <pc:sldMk cId="2843226010" sldId="261"/>
            <ac:spMk id="2" creationId="{FCD07801-C5B7-A051-ADED-ED96868392B0}"/>
          </ac:spMkLst>
        </pc:spChg>
        <pc:spChg chg="mod">
          <ac:chgData name="Katherine Head" userId="9cee0039c2550bb3" providerId="LiveId" clId="{F9D366CC-9A3C-4C14-A78D-3F87144409E1}" dt="2023-03-22T02:38:01.393" v="3311" actId="12"/>
          <ac:spMkLst>
            <pc:docMk/>
            <pc:sldMk cId="2843226010" sldId="261"/>
            <ac:spMk id="3" creationId="{87FBF357-B0F6-8C05-B875-95B272C3C3D2}"/>
          </ac:spMkLst>
        </pc:spChg>
        <pc:spChg chg="mod">
          <ac:chgData name="Katherine Head" userId="9cee0039c2550bb3" providerId="LiveId" clId="{F9D366CC-9A3C-4C14-A78D-3F87144409E1}" dt="2023-03-18T02:16:38.624" v="162" actId="14100"/>
          <ac:spMkLst>
            <pc:docMk/>
            <pc:sldMk cId="2843226010" sldId="261"/>
            <ac:spMk id="5" creationId="{D6DB1A9F-EF50-A352-BE6D-EE2247C52516}"/>
          </ac:spMkLst>
        </pc:spChg>
        <pc:spChg chg="mod">
          <ac:chgData name="Katherine Head" userId="9cee0039c2550bb3" providerId="LiveId" clId="{F9D366CC-9A3C-4C14-A78D-3F87144409E1}" dt="2023-03-18T02:18:10.977" v="175" actId="164"/>
          <ac:spMkLst>
            <pc:docMk/>
            <pc:sldMk cId="2843226010" sldId="261"/>
            <ac:spMk id="11" creationId="{2B8B3559-B7D6-C4CF-DDE4-606922C97358}"/>
          </ac:spMkLst>
        </pc:spChg>
        <pc:spChg chg="mod">
          <ac:chgData name="Katherine Head" userId="9cee0039c2550bb3" providerId="LiveId" clId="{F9D366CC-9A3C-4C14-A78D-3F87144409E1}" dt="2023-03-18T02:18:10.977" v="175" actId="164"/>
          <ac:spMkLst>
            <pc:docMk/>
            <pc:sldMk cId="2843226010" sldId="261"/>
            <ac:spMk id="12" creationId="{482675C6-07B7-73A3-9AB0-73C1F3C08935}"/>
          </ac:spMkLst>
        </pc:spChg>
        <pc:grpChg chg="add mod">
          <ac:chgData name="Katherine Head" userId="9cee0039c2550bb3" providerId="LiveId" clId="{F9D366CC-9A3C-4C14-A78D-3F87144409E1}" dt="2023-03-18T02:18:10.977" v="175" actId="164"/>
          <ac:grpSpMkLst>
            <pc:docMk/>
            <pc:sldMk cId="2843226010" sldId="261"/>
            <ac:grpSpMk id="4" creationId="{A36ADC6B-F51D-FF6C-0880-37CFEC856ABE}"/>
          </ac:grpSpMkLst>
        </pc:grpChg>
        <pc:picChg chg="mod ord">
          <ac:chgData name="Katherine Head" userId="9cee0039c2550bb3" providerId="LiveId" clId="{F9D366CC-9A3C-4C14-A78D-3F87144409E1}" dt="2023-03-18T02:18:10.977" v="175" actId="164"/>
          <ac:picMkLst>
            <pc:docMk/>
            <pc:sldMk cId="2843226010" sldId="261"/>
            <ac:picMk id="6" creationId="{64E124BC-4EA6-A76B-7793-012C29D29CF1}"/>
          </ac:picMkLst>
        </pc:picChg>
        <pc:picChg chg="mod modCrop">
          <ac:chgData name="Katherine Head" userId="9cee0039c2550bb3" providerId="LiveId" clId="{F9D366CC-9A3C-4C14-A78D-3F87144409E1}" dt="2023-03-18T02:18:10.977" v="175" actId="164"/>
          <ac:picMkLst>
            <pc:docMk/>
            <pc:sldMk cId="2843226010" sldId="261"/>
            <ac:picMk id="10" creationId="{96CF1598-FE24-D2E2-96D1-D30C947FA268}"/>
          </ac:picMkLst>
        </pc:picChg>
      </pc:sldChg>
      <pc:sldChg chg="addSp delSp modSp add mod">
        <pc:chgData name="Katherine Head" userId="9cee0039c2550bb3" providerId="LiveId" clId="{F9D366CC-9A3C-4C14-A78D-3F87144409E1}" dt="2023-03-18T03:40:46.420" v="1188" actId="478"/>
        <pc:sldMkLst>
          <pc:docMk/>
          <pc:sldMk cId="229110869" sldId="262"/>
        </pc:sldMkLst>
        <pc:spChg chg="mod">
          <ac:chgData name="Katherine Head" userId="9cee0039c2550bb3" providerId="LiveId" clId="{F9D366CC-9A3C-4C14-A78D-3F87144409E1}" dt="2023-03-18T03:26:26.639" v="770" actId="20577"/>
          <ac:spMkLst>
            <pc:docMk/>
            <pc:sldMk cId="229110869" sldId="262"/>
            <ac:spMk id="2" creationId="{FCD07801-C5B7-A051-ADED-ED96868392B0}"/>
          </ac:spMkLst>
        </pc:spChg>
        <pc:spChg chg="del mod">
          <ac:chgData name="Katherine Head" userId="9cee0039c2550bb3" providerId="LiveId" clId="{F9D366CC-9A3C-4C14-A78D-3F87144409E1}" dt="2023-03-18T03:40:46.420" v="1188" actId="478"/>
          <ac:spMkLst>
            <pc:docMk/>
            <pc:sldMk cId="229110869" sldId="262"/>
            <ac:spMk id="3" creationId="{87FBF357-B0F6-8C05-B875-95B272C3C3D2}"/>
          </ac:spMkLst>
        </pc:spChg>
        <pc:spChg chg="add del">
          <ac:chgData name="Katherine Head" userId="9cee0039c2550bb3" providerId="LiveId" clId="{F9D366CC-9A3C-4C14-A78D-3F87144409E1}" dt="2023-03-18T03:26:57.928" v="773" actId="22"/>
          <ac:spMkLst>
            <pc:docMk/>
            <pc:sldMk cId="229110869" sldId="262"/>
            <ac:spMk id="8" creationId="{5014FACD-F8E9-0D70-7987-B191F9B80C2B}"/>
          </ac:spMkLst>
        </pc:spChg>
        <pc:graphicFrameChg chg="add mod modGraphic">
          <ac:chgData name="Katherine Head" userId="9cee0039c2550bb3" providerId="LiveId" clId="{F9D366CC-9A3C-4C14-A78D-3F87144409E1}" dt="2023-03-18T03:40:26.576" v="1185" actId="20577"/>
          <ac:graphicFrameMkLst>
            <pc:docMk/>
            <pc:sldMk cId="229110869" sldId="262"/>
            <ac:graphicFrameMk id="9" creationId="{296D8C9D-B497-B4E5-ED03-53ABC38B99E1}"/>
          </ac:graphicFrameMkLst>
        </pc:graphicFrameChg>
      </pc:sldChg>
      <pc:sldChg chg="new del">
        <pc:chgData name="Katherine Head" userId="9cee0039c2550bb3" providerId="LiveId" clId="{F9D366CC-9A3C-4C14-A78D-3F87144409E1}" dt="2023-03-18T02:22:24.481" v="316" actId="680"/>
        <pc:sldMkLst>
          <pc:docMk/>
          <pc:sldMk cId="2836791238" sldId="262"/>
        </pc:sldMkLst>
      </pc:sldChg>
      <pc:sldChg chg="modSp add mod ord">
        <pc:chgData name="Katherine Head" userId="9cee0039c2550bb3" providerId="LiveId" clId="{F9D366CC-9A3C-4C14-A78D-3F87144409E1}" dt="2023-03-22T02:37:45.321" v="3309" actId="12"/>
        <pc:sldMkLst>
          <pc:docMk/>
          <pc:sldMk cId="633343654" sldId="263"/>
        </pc:sldMkLst>
        <pc:spChg chg="mod">
          <ac:chgData name="Katherine Head" userId="9cee0039c2550bb3" providerId="LiveId" clId="{F9D366CC-9A3C-4C14-A78D-3F87144409E1}" dt="2023-03-18T02:29:47.288" v="463" actId="20577"/>
          <ac:spMkLst>
            <pc:docMk/>
            <pc:sldMk cId="633343654" sldId="263"/>
            <ac:spMk id="2" creationId="{FCD07801-C5B7-A051-ADED-ED96868392B0}"/>
          </ac:spMkLst>
        </pc:spChg>
        <pc:spChg chg="mod">
          <ac:chgData name="Katherine Head" userId="9cee0039c2550bb3" providerId="LiveId" clId="{F9D366CC-9A3C-4C14-A78D-3F87144409E1}" dt="2023-03-22T02:37:45.321" v="3309" actId="12"/>
          <ac:spMkLst>
            <pc:docMk/>
            <pc:sldMk cId="633343654" sldId="263"/>
            <ac:spMk id="3" creationId="{87FBF357-B0F6-8C05-B875-95B272C3C3D2}"/>
          </ac:spMkLst>
        </pc:spChg>
      </pc:sldChg>
      <pc:sldChg chg="modSp add del mod">
        <pc:chgData name="Katherine Head" userId="9cee0039c2550bb3" providerId="LiveId" clId="{F9D366CC-9A3C-4C14-A78D-3F87144409E1}" dt="2023-03-22T01:50:53.885" v="2565" actId="2696"/>
        <pc:sldMkLst>
          <pc:docMk/>
          <pc:sldMk cId="830539205" sldId="264"/>
        </pc:sldMkLst>
        <pc:spChg chg="mod">
          <ac:chgData name="Katherine Head" userId="9cee0039c2550bb3" providerId="LiveId" clId="{F9D366CC-9A3C-4C14-A78D-3F87144409E1}" dt="2023-03-18T03:41:00.935" v="1213" actId="20577"/>
          <ac:spMkLst>
            <pc:docMk/>
            <pc:sldMk cId="830539205" sldId="264"/>
            <ac:spMk id="2" creationId="{FCD07801-C5B7-A051-ADED-ED96868392B0}"/>
          </ac:spMkLst>
        </pc:spChg>
        <pc:spChg chg="mod">
          <ac:chgData name="Katherine Head" userId="9cee0039c2550bb3" providerId="LiveId" clId="{F9D366CC-9A3C-4C14-A78D-3F87144409E1}" dt="2023-03-18T03:42:01.687" v="1369" actId="20577"/>
          <ac:spMkLst>
            <pc:docMk/>
            <pc:sldMk cId="830539205" sldId="264"/>
            <ac:spMk id="3" creationId="{87FBF357-B0F6-8C05-B875-95B272C3C3D2}"/>
          </ac:spMkLst>
        </pc:spChg>
      </pc:sldChg>
      <pc:sldChg chg="modSp add mod">
        <pc:chgData name="Katherine Head" userId="9cee0039c2550bb3" providerId="LiveId" clId="{F9D366CC-9A3C-4C14-A78D-3F87144409E1}" dt="2023-03-22T02:42:04.244" v="3637" actId="27636"/>
        <pc:sldMkLst>
          <pc:docMk/>
          <pc:sldMk cId="1018175294" sldId="265"/>
        </pc:sldMkLst>
        <pc:spChg chg="mod">
          <ac:chgData name="Katherine Head" userId="9cee0039c2550bb3" providerId="LiveId" clId="{F9D366CC-9A3C-4C14-A78D-3F87144409E1}" dt="2023-03-18T02:23:07.366" v="378" actId="20577"/>
          <ac:spMkLst>
            <pc:docMk/>
            <pc:sldMk cId="1018175294" sldId="265"/>
            <ac:spMk id="2" creationId="{FCD07801-C5B7-A051-ADED-ED96868392B0}"/>
          </ac:spMkLst>
        </pc:spChg>
        <pc:spChg chg="mod">
          <ac:chgData name="Katherine Head" userId="9cee0039c2550bb3" providerId="LiveId" clId="{F9D366CC-9A3C-4C14-A78D-3F87144409E1}" dt="2023-03-22T02:42:04.244" v="3637" actId="27636"/>
          <ac:spMkLst>
            <pc:docMk/>
            <pc:sldMk cId="1018175294" sldId="265"/>
            <ac:spMk id="3" creationId="{87FBF357-B0F6-8C05-B875-95B272C3C3D2}"/>
          </ac:spMkLst>
        </pc:spChg>
      </pc:sldChg>
      <pc:sldChg chg="modSp add del mod">
        <pc:chgData name="Katherine Head" userId="9cee0039c2550bb3" providerId="LiveId" clId="{F9D366CC-9A3C-4C14-A78D-3F87144409E1}" dt="2023-03-22T01:51:45.403" v="2577" actId="2696"/>
        <pc:sldMkLst>
          <pc:docMk/>
          <pc:sldMk cId="56930526" sldId="266"/>
        </pc:sldMkLst>
        <pc:spChg chg="mod">
          <ac:chgData name="Katherine Head" userId="9cee0039c2550bb3" providerId="LiveId" clId="{F9D366CC-9A3C-4C14-A78D-3F87144409E1}" dt="2023-03-18T03:25:33.527" v="750" actId="12"/>
          <ac:spMkLst>
            <pc:docMk/>
            <pc:sldMk cId="56930526" sldId="266"/>
            <ac:spMk id="3" creationId="{87FBF357-B0F6-8C05-B875-95B272C3C3D2}"/>
          </ac:spMkLst>
        </pc:spChg>
      </pc:sldChg>
      <pc:sldChg chg="addSp delSp modSp add mod ord">
        <pc:chgData name="Katherine Head" userId="9cee0039c2550bb3" providerId="LiveId" clId="{F9D366CC-9A3C-4C14-A78D-3F87144409E1}" dt="2023-03-22T02:47:13.732" v="3959" actId="20577"/>
        <pc:sldMkLst>
          <pc:docMk/>
          <pc:sldMk cId="4002257559" sldId="267"/>
        </pc:sldMkLst>
        <pc:spChg chg="del mod">
          <ac:chgData name="Katherine Head" userId="9cee0039c2550bb3" providerId="LiveId" clId="{F9D366CC-9A3C-4C14-A78D-3F87144409E1}" dt="2023-03-18T03:15:17.497" v="578" actId="478"/>
          <ac:spMkLst>
            <pc:docMk/>
            <pc:sldMk cId="4002257559" sldId="267"/>
            <ac:spMk id="3" creationId="{87FBF357-B0F6-8C05-B875-95B272C3C3D2}"/>
          </ac:spMkLst>
        </pc:spChg>
        <pc:spChg chg="add del mod">
          <ac:chgData name="Katherine Head" userId="9cee0039c2550bb3" providerId="LiveId" clId="{F9D366CC-9A3C-4C14-A78D-3F87144409E1}" dt="2023-03-18T03:15:25.343" v="579" actId="3680"/>
          <ac:spMkLst>
            <pc:docMk/>
            <pc:sldMk cId="4002257559" sldId="267"/>
            <ac:spMk id="8" creationId="{C7D05DF4-B437-5189-2BBD-04CAFFC21553}"/>
          </ac:spMkLst>
        </pc:spChg>
        <pc:spChg chg="add del mod">
          <ac:chgData name="Katherine Head" userId="9cee0039c2550bb3" providerId="LiveId" clId="{F9D366CC-9A3C-4C14-A78D-3F87144409E1}" dt="2023-03-22T01:54:41.218" v="2607" actId="478"/>
          <ac:spMkLst>
            <pc:docMk/>
            <pc:sldMk cId="4002257559" sldId="267"/>
            <ac:spMk id="13" creationId="{C22718D9-8662-37BE-B305-332AA9641538}"/>
          </ac:spMkLst>
        </pc:spChg>
        <pc:spChg chg="add mod">
          <ac:chgData name="Katherine Head" userId="9cee0039c2550bb3" providerId="LiveId" clId="{F9D366CC-9A3C-4C14-A78D-3F87144409E1}" dt="2023-03-22T02:47:13.732" v="3959" actId="20577"/>
          <ac:spMkLst>
            <pc:docMk/>
            <pc:sldMk cId="4002257559" sldId="267"/>
            <ac:spMk id="14" creationId="{89B38386-5575-33C8-8ABE-325D2C7A902A}"/>
          </ac:spMkLst>
        </pc:spChg>
        <pc:graphicFrameChg chg="add mod ord modGraphic">
          <ac:chgData name="Katherine Head" userId="9cee0039c2550bb3" providerId="LiveId" clId="{F9D366CC-9A3C-4C14-A78D-3F87144409E1}" dt="2023-03-22T02:36:59.333" v="3298" actId="20577"/>
          <ac:graphicFrameMkLst>
            <pc:docMk/>
            <pc:sldMk cId="4002257559" sldId="267"/>
            <ac:graphicFrameMk id="9" creationId="{F34A2A56-5C9A-1F7E-5053-909D38E06272}"/>
          </ac:graphicFrameMkLst>
        </pc:graphicFrameChg>
      </pc:sldChg>
      <pc:sldChg chg="modSp add mod">
        <pc:chgData name="Katherine Head" userId="9cee0039c2550bb3" providerId="LiveId" clId="{F9D366CC-9A3C-4C14-A78D-3F87144409E1}" dt="2023-03-22T02:38:18.701" v="3313" actId="12"/>
        <pc:sldMkLst>
          <pc:docMk/>
          <pc:sldMk cId="3920250387" sldId="268"/>
        </pc:sldMkLst>
        <pc:spChg chg="mod">
          <ac:chgData name="Katherine Head" userId="9cee0039c2550bb3" providerId="LiveId" clId="{F9D366CC-9A3C-4C14-A78D-3F87144409E1}" dt="2023-03-21T09:07:29.507" v="1727" actId="20577"/>
          <ac:spMkLst>
            <pc:docMk/>
            <pc:sldMk cId="3920250387" sldId="268"/>
            <ac:spMk id="2" creationId="{FCD07801-C5B7-A051-ADED-ED96868392B0}"/>
          </ac:spMkLst>
        </pc:spChg>
        <pc:spChg chg="mod">
          <ac:chgData name="Katherine Head" userId="9cee0039c2550bb3" providerId="LiveId" clId="{F9D366CC-9A3C-4C14-A78D-3F87144409E1}" dt="2023-03-22T02:38:18.701" v="3313" actId="12"/>
          <ac:spMkLst>
            <pc:docMk/>
            <pc:sldMk cId="3920250387" sldId="268"/>
            <ac:spMk id="3" creationId="{87FBF357-B0F6-8C05-B875-95B272C3C3D2}"/>
          </ac:spMkLst>
        </pc:spChg>
      </pc:sldChg>
      <pc:sldChg chg="modSp add mod">
        <pc:chgData name="Katherine Head" userId="9cee0039c2550bb3" providerId="LiveId" clId="{F9D366CC-9A3C-4C14-A78D-3F87144409E1}" dt="2023-03-22T02:48:40.944" v="3971" actId="20577"/>
        <pc:sldMkLst>
          <pc:docMk/>
          <pc:sldMk cId="699538553" sldId="269"/>
        </pc:sldMkLst>
        <pc:spChg chg="mod">
          <ac:chgData name="Katherine Head" userId="9cee0039c2550bb3" providerId="LiveId" clId="{F9D366CC-9A3C-4C14-A78D-3F87144409E1}" dt="2023-03-18T03:43:19.333" v="1392" actId="20577"/>
          <ac:spMkLst>
            <pc:docMk/>
            <pc:sldMk cId="699538553" sldId="269"/>
            <ac:spMk id="2" creationId="{FCD07801-C5B7-A051-ADED-ED96868392B0}"/>
          </ac:spMkLst>
        </pc:spChg>
        <pc:spChg chg="mod">
          <ac:chgData name="Katherine Head" userId="9cee0039c2550bb3" providerId="LiveId" clId="{F9D366CC-9A3C-4C14-A78D-3F87144409E1}" dt="2023-03-22T02:48:40.944" v="3971" actId="20577"/>
          <ac:spMkLst>
            <pc:docMk/>
            <pc:sldMk cId="699538553" sldId="269"/>
            <ac:spMk id="3" creationId="{87FBF357-B0F6-8C05-B875-95B272C3C3D2}"/>
          </ac:spMkLst>
        </pc:spChg>
      </pc:sldChg>
      <pc:sldChg chg="modSp add del mod">
        <pc:chgData name="Katherine Head" userId="9cee0039c2550bb3" providerId="LiveId" clId="{F9D366CC-9A3C-4C14-A78D-3F87144409E1}" dt="2023-03-22T02:42:07.486" v="3638" actId="2696"/>
        <pc:sldMkLst>
          <pc:docMk/>
          <pc:sldMk cId="2409713405" sldId="270"/>
        </pc:sldMkLst>
        <pc:spChg chg="mod">
          <ac:chgData name="Katherine Head" userId="9cee0039c2550bb3" providerId="LiveId" clId="{F9D366CC-9A3C-4C14-A78D-3F87144409E1}" dt="2023-03-22T02:39:40.921" v="3369" actId="20577"/>
          <ac:spMkLst>
            <pc:docMk/>
            <pc:sldMk cId="2409713405" sldId="270"/>
            <ac:spMk id="2" creationId="{FCD07801-C5B7-A051-ADED-ED96868392B0}"/>
          </ac:spMkLst>
        </pc:spChg>
        <pc:spChg chg="mod">
          <ac:chgData name="Katherine Head" userId="9cee0039c2550bb3" providerId="LiveId" clId="{F9D366CC-9A3C-4C14-A78D-3F87144409E1}" dt="2023-03-22T02:41:46.668" v="3614" actId="21"/>
          <ac:spMkLst>
            <pc:docMk/>
            <pc:sldMk cId="2409713405" sldId="270"/>
            <ac:spMk id="3" creationId="{87FBF357-B0F6-8C05-B875-95B272C3C3D2}"/>
          </ac:spMkLst>
        </pc:spChg>
      </pc:sldChg>
      <pc:sldChg chg="addSp delSp modSp add mod modClrScheme chgLayout">
        <pc:chgData name="Katherine Head" userId="9cee0039c2550bb3" providerId="LiveId" clId="{F9D366CC-9A3C-4C14-A78D-3F87144409E1}" dt="2023-03-21T09:07:20.744" v="1706" actId="14100"/>
        <pc:sldMkLst>
          <pc:docMk/>
          <pc:sldMk cId="2844860791" sldId="271"/>
        </pc:sldMkLst>
        <pc:spChg chg="del mod ord">
          <ac:chgData name="Katherine Head" userId="9cee0039c2550bb3" providerId="LiveId" clId="{F9D366CC-9A3C-4C14-A78D-3F87144409E1}" dt="2023-03-21T09:07:02.368" v="1694" actId="700"/>
          <ac:spMkLst>
            <pc:docMk/>
            <pc:sldMk cId="2844860791" sldId="271"/>
            <ac:spMk id="2" creationId="{FCD07801-C5B7-A051-ADED-ED96868392B0}"/>
          </ac:spMkLst>
        </pc:spChg>
        <pc:spChg chg="del">
          <ac:chgData name="Katherine Head" userId="9cee0039c2550bb3" providerId="LiveId" clId="{F9D366CC-9A3C-4C14-A78D-3F87144409E1}" dt="2023-03-21T09:07:02.368" v="1694" actId="700"/>
          <ac:spMkLst>
            <pc:docMk/>
            <pc:sldMk cId="2844860791" sldId="271"/>
            <ac:spMk id="3" creationId="{87FBF357-B0F6-8C05-B875-95B272C3C3D2}"/>
          </ac:spMkLst>
        </pc:spChg>
        <pc:spChg chg="add mod ord">
          <ac:chgData name="Katherine Head" userId="9cee0039c2550bb3" providerId="LiveId" clId="{F9D366CC-9A3C-4C14-A78D-3F87144409E1}" dt="2023-03-21T09:07:20.744" v="1706" actId="14100"/>
          <ac:spMkLst>
            <pc:docMk/>
            <pc:sldMk cId="2844860791" sldId="271"/>
            <ac:spMk id="7" creationId="{B16CDDBA-9F31-D97F-A999-3D6B4673284F}"/>
          </ac:spMkLst>
        </pc:spChg>
      </pc:sldChg>
    </pc:docChg>
  </pc:docChgLst>
  <pc:docChgLst>
    <pc:chgData name="Katherine Head" userId="9cee0039c2550bb3" providerId="LiveId" clId="{B3C037FD-7971-483F-BE0C-A06C7A3C57C9}"/>
    <pc:docChg chg="undo custSel addSld modSld sldOrd">
      <pc:chgData name="Katherine Head" userId="9cee0039c2550bb3" providerId="LiveId" clId="{B3C037FD-7971-483F-BE0C-A06C7A3C57C9}" dt="2023-03-30T10:57:42.095" v="590" actId="207"/>
      <pc:docMkLst>
        <pc:docMk/>
      </pc:docMkLst>
      <pc:sldChg chg="delSp modSp add mod ord">
        <pc:chgData name="Katherine Head" userId="9cee0039c2550bb3" providerId="LiveId" clId="{B3C037FD-7971-483F-BE0C-A06C7A3C57C9}" dt="2023-03-30T10:56:35.261" v="540" actId="20577"/>
        <pc:sldMkLst>
          <pc:docMk/>
          <pc:sldMk cId="384713502" sldId="275"/>
        </pc:sldMkLst>
        <pc:spChg chg="mod">
          <ac:chgData name="Katherine Head" userId="9cee0039c2550bb3" providerId="LiveId" clId="{B3C037FD-7971-483F-BE0C-A06C7A3C57C9}" dt="2023-03-30T10:50:39.710" v="69" actId="1036"/>
          <ac:spMkLst>
            <pc:docMk/>
            <pc:sldMk cId="384713502" sldId="275"/>
            <ac:spMk id="2" creationId="{FCD07801-C5B7-A051-ADED-ED96868392B0}"/>
          </ac:spMkLst>
        </pc:spChg>
        <pc:spChg chg="mod">
          <ac:chgData name="Katherine Head" userId="9cee0039c2550bb3" providerId="LiveId" clId="{B3C037FD-7971-483F-BE0C-A06C7A3C57C9}" dt="2023-03-30T10:56:35.261" v="540" actId="20577"/>
          <ac:spMkLst>
            <pc:docMk/>
            <pc:sldMk cId="384713502" sldId="275"/>
            <ac:spMk id="3" creationId="{87FBF357-B0F6-8C05-B875-95B272C3C3D2}"/>
          </ac:spMkLst>
        </pc:spChg>
        <pc:spChg chg="del">
          <ac:chgData name="Katherine Head" userId="9cee0039c2550bb3" providerId="LiveId" clId="{B3C037FD-7971-483F-BE0C-A06C7A3C57C9}" dt="2023-03-30T10:50:04.209" v="3" actId="478"/>
          <ac:spMkLst>
            <pc:docMk/>
            <pc:sldMk cId="384713502" sldId="275"/>
            <ac:spMk id="7" creationId="{64365D38-071B-8D5A-A22C-460B34478203}"/>
          </ac:spMkLst>
        </pc:spChg>
      </pc:sldChg>
      <pc:sldChg chg="modSp add mod ord modClrScheme chgLayout">
        <pc:chgData name="Katherine Head" userId="9cee0039c2550bb3" providerId="LiveId" clId="{B3C037FD-7971-483F-BE0C-A06C7A3C57C9}" dt="2023-03-30T10:57:42.095" v="590" actId="207"/>
        <pc:sldMkLst>
          <pc:docMk/>
          <pc:sldMk cId="222516706" sldId="276"/>
        </pc:sldMkLst>
        <pc:spChg chg="mod ord">
          <ac:chgData name="Katherine Head" userId="9cee0039c2550bb3" providerId="LiveId" clId="{B3C037FD-7971-483F-BE0C-A06C7A3C57C9}" dt="2023-03-30T10:57:34.199" v="589" actId="20577"/>
          <ac:spMkLst>
            <pc:docMk/>
            <pc:sldMk cId="222516706" sldId="276"/>
            <ac:spMk id="2" creationId="{FCD07801-C5B7-A051-ADED-ED96868392B0}"/>
          </ac:spMkLst>
        </pc:spChg>
        <pc:spChg chg="mod ord">
          <ac:chgData name="Katherine Head" userId="9cee0039c2550bb3" providerId="LiveId" clId="{B3C037FD-7971-483F-BE0C-A06C7A3C57C9}" dt="2023-03-30T10:57:42.095" v="590" actId="207"/>
          <ac:spMkLst>
            <pc:docMk/>
            <pc:sldMk cId="222516706" sldId="276"/>
            <ac:spMk id="3" creationId="{87FBF357-B0F6-8C05-B875-95B272C3C3D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E80F1-2070-BFB6-8E33-BA05A27B4F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228E30-2C83-74AA-EC71-C52BDDA113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B44AD-1131-AC4C-D622-1171C4DA2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19CC5-11DD-4A0E-AF72-1D505746A11D}" type="datetimeFigureOut">
              <a:rPr lang="en-AU" smtClean="0"/>
              <a:t>30/03/2023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4F2BB-CF8F-C9E2-2AD0-A1C613120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CB88D4-124E-4131-BC71-8D85ABD05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8461-99B7-434D-B0A8-9CE0FECED6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0925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A1409-BA91-6D20-355D-57F2CA1E2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17E74C-094A-3A42-0064-D57C325AED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6EFFBE-C705-1E53-C2B3-02BC38A51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19CC5-11DD-4A0E-AF72-1D505746A11D}" type="datetimeFigureOut">
              <a:rPr lang="en-AU" smtClean="0"/>
              <a:t>30/03/2023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2CCADD-5937-2B38-683E-B2DA542E0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44C5BB-9BCD-7970-F5CE-7D264ABC4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8461-99B7-434D-B0A8-9CE0FECED6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6310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AA7312-7B6B-3B42-4C6D-DCBBDBD264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A98A46-9089-7DDA-9A5B-9F82BE4947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78FF2-1227-6EE5-4DF3-D2B4FE207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19CC5-11DD-4A0E-AF72-1D505746A11D}" type="datetimeFigureOut">
              <a:rPr lang="en-AU" smtClean="0"/>
              <a:t>30/03/2023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74EDD-E5E5-8DC7-B3F9-BAD74000A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68A49-F2B4-0556-0636-B7965BA4C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8461-99B7-434D-B0A8-9CE0FECED6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5770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65A8B-1B9E-CEA0-C119-C2607D0CB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D2170-E68B-F21D-FB18-76CB927F5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A681FD-A363-17B4-EF29-EC25C2F56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19CC5-11DD-4A0E-AF72-1D505746A11D}" type="datetimeFigureOut">
              <a:rPr lang="en-AU" smtClean="0"/>
              <a:t>30/03/2023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33F14-FE89-58EE-2B0C-A430A3CD7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7CCDD-05BB-5B0F-04A9-A59904C56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8461-99B7-434D-B0A8-9CE0FECED6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3413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8AEB0-7645-409A-1C35-99240D5F8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24D9A4-11D2-53D5-8FB6-736AD2DBE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091F2-8B34-B3D5-A0C4-D252C1095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19CC5-11DD-4A0E-AF72-1D505746A11D}" type="datetimeFigureOut">
              <a:rPr lang="en-AU" smtClean="0"/>
              <a:t>30/03/2023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CB081-021A-6527-215E-4D9E17590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FD124D-CC0B-ADC1-0519-9ECBEB35B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8461-99B7-434D-B0A8-9CE0FECED6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2914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05CC8-19D0-48DC-28A0-3A95979FD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10CA6-8008-48F1-00BC-975C44AD4E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137494-579A-A459-2CDE-28D6D24BCB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966764-A941-7DA0-5E5A-330176DDD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19CC5-11DD-4A0E-AF72-1D505746A11D}" type="datetimeFigureOut">
              <a:rPr lang="en-AU" smtClean="0"/>
              <a:t>30/03/2023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51C71-8785-CF3B-B2DA-FB71D4A2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1DD8B3-35B8-886D-C86A-803B65193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8461-99B7-434D-B0A8-9CE0FECED6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1137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33736-34C6-EB52-47AA-1C07AE44A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5CA2F4-6E2C-C31D-5FC0-69DFF4564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E51C04-548D-5F63-2753-6534D988CB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BDD2BB-9CC6-6B2A-2510-E615AA9037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37A461-DD54-BCED-AEEA-E089206FE2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A1CEAD-C473-0F75-A650-96DEAB05C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19CC5-11DD-4A0E-AF72-1D505746A11D}" type="datetimeFigureOut">
              <a:rPr lang="en-AU" smtClean="0"/>
              <a:t>30/03/2023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B7514D-8D0D-0656-3C50-EBCE613D6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0819C3-D9FB-278C-E719-769327EA6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8461-99B7-434D-B0A8-9CE0FECED6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9823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90B6E-23A6-18AD-C602-35C36430D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4581DD-59F7-F7C0-771F-70EF091F9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19CC5-11DD-4A0E-AF72-1D505746A11D}" type="datetimeFigureOut">
              <a:rPr lang="en-AU" smtClean="0"/>
              <a:t>30/03/2023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32F9AD-4762-B082-EF88-62F6E4B42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5F265E-D8C5-A441-C8D8-4F8F626AA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8461-99B7-434D-B0A8-9CE0FECED6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8796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09E5CF-392F-7ABD-E57F-15AE094C4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19CC5-11DD-4A0E-AF72-1D505746A11D}" type="datetimeFigureOut">
              <a:rPr lang="en-AU" smtClean="0"/>
              <a:t>30/03/2023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8FA4C3-4D6E-33FA-9753-119CDE588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8887A6-06B3-24C6-BA1A-0C45D3E76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8461-99B7-434D-B0A8-9CE0FECED6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4244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DC3FD-92D5-E515-1CF0-C11770CB3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805DC-91D2-164F-2FF4-5C8589D27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DB88FB-5B4E-3419-7EBC-B54041181B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39DB52-447E-21E2-DA5A-85A4E609A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19CC5-11DD-4A0E-AF72-1D505746A11D}" type="datetimeFigureOut">
              <a:rPr lang="en-AU" smtClean="0"/>
              <a:t>30/03/2023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5AE733-EC55-8B55-CF14-EA2AB2323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BEE87D-1A4C-3C31-6F25-A9230A61B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8461-99B7-434D-B0A8-9CE0FECED6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9483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FC6AD-9120-27BC-84C1-024CDAFC5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DA6538-7622-2500-5098-41F72C03F9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542317-542B-DF1E-08F0-9B0D1D56A3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1F43C0-1E91-7737-E4B2-FFEBA3A00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19CC5-11DD-4A0E-AF72-1D505746A11D}" type="datetimeFigureOut">
              <a:rPr lang="en-AU" smtClean="0"/>
              <a:t>30/03/2023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2C7AED-4519-5A18-03ED-C6056478C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71644B-D417-44C7-F64C-4472EC9A1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8461-99B7-434D-B0A8-9CE0FECED6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772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A30692-FC16-101D-ABB9-9B590AF9B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16A57D-DD57-F5AE-74E2-A5C336A43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CF181-66B9-85AA-C01A-A44E06B7CA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19CC5-11DD-4A0E-AF72-1D505746A11D}" type="datetimeFigureOut">
              <a:rPr lang="en-AU" smtClean="0"/>
              <a:t>30/03/2023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AB9AE-BB05-36AE-D70C-5F0119F9D1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F40BBA-1F64-BCEF-974D-47B66593E6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28461-99B7-434D-B0A8-9CE0FECED6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3045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hyperlink" Target="http://www.aocaustralia.com/sponsoru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hyperlink" Target="https://www.linkedin.com/company/aoc-australia" TargetMode="External"/><Relationship Id="rId7" Type="http://schemas.openxmlformats.org/officeDocument/2006/relationships/hyperlink" Target="mailto:education@aocaustralia.com" TargetMode="External"/><Relationship Id="rId2" Type="http://schemas.openxmlformats.org/officeDocument/2006/relationships/hyperlink" Target="http://www.aocaustralia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wg@aocaustralia.com" TargetMode="External"/><Relationship Id="rId5" Type="http://schemas.openxmlformats.org/officeDocument/2006/relationships/hyperlink" Target="mailto:members@aocaustralia.com" TargetMode="External"/><Relationship Id="rId4" Type="http://schemas.openxmlformats.org/officeDocument/2006/relationships/hyperlink" Target="mailto:contact@aocaustralia.com" TargetMode="External"/><Relationship Id="rId9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hyperlink" Target="http://www.aocaustralia.com/sponsor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07801-C5B7-A051-ADED-ED9686839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485257"/>
            <a:ext cx="10515600" cy="1325563"/>
          </a:xfrm>
        </p:spPr>
        <p:txBody>
          <a:bodyPr/>
          <a:lstStyle/>
          <a:p>
            <a:r>
              <a:rPr lang="en-AU" dirty="0">
                <a:solidFill>
                  <a:schemeClr val="bg1"/>
                </a:solidFill>
              </a:rPr>
              <a:t>PD Presentation Guidelines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sz="3200" dirty="0">
                <a:solidFill>
                  <a:srgbClr val="FF0000"/>
                </a:solidFill>
              </a:rPr>
              <a:t>Delete this slide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BF357-B0F6-8C05-B875-95B272C3C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0819"/>
            <a:ext cx="10515600" cy="4712845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chemeClr val="bg1"/>
                </a:solidFill>
                <a:latin typeface="-apple-system"/>
              </a:rPr>
              <a:t>The purpose of these presentations is to grow the IW body of knowledge throughout the IW community. </a:t>
            </a:r>
          </a:p>
          <a:p>
            <a:r>
              <a:rPr lang="en-AU" dirty="0">
                <a:solidFill>
                  <a:schemeClr val="bg1"/>
                </a:solidFill>
                <a:latin typeface="-apple-system"/>
              </a:rPr>
              <a:t>Please retain all AOC-branded slides in the template. Insert your slides where indicated. These slides may be include your organisation’s branding. </a:t>
            </a:r>
          </a:p>
          <a:p>
            <a:r>
              <a:rPr lang="en-GB" b="0" i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These presentations are not an advertising activity. Commercial products may be discussed so long as the support the learning objectives. </a:t>
            </a:r>
          </a:p>
          <a:p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</a:rPr>
              <a:t>Aim for 30-45 minute presentations. The entire session should be complete in an hour. </a:t>
            </a:r>
            <a:endParaRPr lang="en-GB" b="0" i="0" dirty="0"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  <a:p>
            <a:endParaRPr lang="en-AU" dirty="0">
              <a:solidFill>
                <a:schemeClr val="bg1"/>
              </a:solidFill>
              <a:latin typeface="-apple-system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DB1A9F-EF50-A352-BE6D-EE2247C52516}"/>
              </a:ext>
            </a:extLst>
          </p:cNvPr>
          <p:cNvSpPr/>
          <p:nvPr/>
        </p:nvSpPr>
        <p:spPr>
          <a:xfrm>
            <a:off x="0" y="6672885"/>
            <a:ext cx="12192000" cy="185114"/>
          </a:xfrm>
          <a:prstGeom prst="rect">
            <a:avLst/>
          </a:prstGeom>
          <a:solidFill>
            <a:srgbClr val="003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36ADC6B-F51D-FF6C-0880-37CFEC856ABE}"/>
              </a:ext>
            </a:extLst>
          </p:cNvPr>
          <p:cNvGrpSpPr/>
          <p:nvPr/>
        </p:nvGrpSpPr>
        <p:grpSpPr>
          <a:xfrm>
            <a:off x="0" y="-3362"/>
            <a:ext cx="12192000" cy="522812"/>
            <a:chOff x="0" y="-3362"/>
            <a:chExt cx="12192000" cy="522812"/>
          </a:xfrm>
        </p:grpSpPr>
        <p:pic>
          <p:nvPicPr>
            <p:cNvPr id="10" name="Picture 9" descr="A picture containing blur&#10;&#10;Description automatically generated">
              <a:extLst>
                <a:ext uri="{FF2B5EF4-FFF2-40B4-BE49-F238E27FC236}">
                  <a16:creationId xmlns:a16="http://schemas.microsoft.com/office/drawing/2014/main" id="{96CF1598-FE24-D2E2-96D1-D30C947FA26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08" t="54542" r="4437" b="41296"/>
            <a:stretch/>
          </p:blipFill>
          <p:spPr>
            <a:xfrm>
              <a:off x="0" y="0"/>
              <a:ext cx="12192000" cy="519450"/>
            </a:xfrm>
            <a:prstGeom prst="rect">
              <a:avLst/>
            </a:prstGeom>
            <a:gradFill>
              <a:gsLst>
                <a:gs pos="0">
                  <a:srgbClr val="F6F8FC">
                    <a:alpha val="0"/>
                  </a:srgbClr>
                </a:gs>
                <a:gs pos="49000">
                  <a:schemeClr val="tx1"/>
                </a:gs>
              </a:gsLst>
              <a:lin ang="5400000" scaled="1"/>
            </a:gradFill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B8B3559-B7D6-C4CF-DDE4-606922C97358}"/>
                </a:ext>
              </a:extLst>
            </p:cNvPr>
            <p:cNvSpPr/>
            <p:nvPr/>
          </p:nvSpPr>
          <p:spPr>
            <a:xfrm>
              <a:off x="0" y="-1"/>
              <a:ext cx="12192000" cy="185114"/>
            </a:xfrm>
            <a:prstGeom prst="rect">
              <a:avLst/>
            </a:prstGeom>
            <a:solidFill>
              <a:srgbClr val="0030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82675C6-07B7-73A3-9AB0-73C1F3C08935}"/>
                </a:ext>
              </a:extLst>
            </p:cNvPr>
            <p:cNvSpPr/>
            <p:nvPr/>
          </p:nvSpPr>
          <p:spPr>
            <a:xfrm>
              <a:off x="0" y="334335"/>
              <a:ext cx="12192000" cy="185114"/>
            </a:xfrm>
            <a:prstGeom prst="rect">
              <a:avLst/>
            </a:prstGeom>
            <a:solidFill>
              <a:srgbClr val="0030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4E124BC-4EA6-A76B-7793-012C29D29CF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</a:blip>
            <a:stretch>
              <a:fillRect/>
            </a:stretch>
          </p:blipFill>
          <p:spPr>
            <a:xfrm>
              <a:off x="10606007" y="-3362"/>
              <a:ext cx="1544136" cy="5096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4713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0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CB393-E068-E419-24C3-A3243E2FC9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897288"/>
            <a:ext cx="4087306" cy="1678858"/>
          </a:xfrm>
        </p:spPr>
        <p:txBody>
          <a:bodyPr anchor="b">
            <a:normAutofit/>
          </a:bodyPr>
          <a:lstStyle/>
          <a:p>
            <a:pPr algn="l"/>
            <a:r>
              <a:rPr lang="en-AU" sz="5400" dirty="0"/>
              <a:t>AOC Australia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BEAE82-FA99-A9A9-6DC3-BEE5C76149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3576146"/>
            <a:ext cx="4087305" cy="1074173"/>
          </a:xfrm>
        </p:spPr>
        <p:txBody>
          <a:bodyPr anchor="t">
            <a:normAutofit/>
          </a:bodyPr>
          <a:lstStyle/>
          <a:p>
            <a:pPr algn="l"/>
            <a:r>
              <a:rPr lang="en-AU" sz="2000" dirty="0">
                <a:solidFill>
                  <a:srgbClr val="16BECF"/>
                </a:solidFill>
              </a:rPr>
              <a:t>Professional Development Program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1" name="Picture 10" descr="A picture containing blur&#10;&#10;Description automatically generated">
            <a:extLst>
              <a:ext uri="{FF2B5EF4-FFF2-40B4-BE49-F238E27FC236}">
                <a16:creationId xmlns:a16="http://schemas.microsoft.com/office/drawing/2014/main" id="{84D05B54-0410-37B4-CB49-88C07E948D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4" r="-1" b="-1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EF55051-D5EE-744D-396A-6B0DA11BF1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0277" y="5007772"/>
            <a:ext cx="1678859" cy="167885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695DD78-4F8D-0950-5986-BF893A2BA62E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10000"/>
              </a:clrFrom>
              <a:clrTo>
                <a:srgbClr val="010000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1995" y="0"/>
            <a:ext cx="2640005" cy="952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6368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16CDDBA-9F31-D97F-A999-3D6B46732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9055" y="1624846"/>
            <a:ext cx="3313890" cy="1101725"/>
          </a:xfrm>
        </p:spPr>
        <p:txBody>
          <a:bodyPr/>
          <a:lstStyle/>
          <a:p>
            <a:pPr algn="ctr"/>
            <a:r>
              <a:rPr lang="en-AU" dirty="0">
                <a:solidFill>
                  <a:schemeClr val="bg1"/>
                </a:solidFill>
              </a:rPr>
              <a:t>Sponsors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DB1A9F-EF50-A352-BE6D-EE2247C52516}"/>
              </a:ext>
            </a:extLst>
          </p:cNvPr>
          <p:cNvSpPr/>
          <p:nvPr/>
        </p:nvSpPr>
        <p:spPr>
          <a:xfrm>
            <a:off x="0" y="6672885"/>
            <a:ext cx="12192000" cy="185114"/>
          </a:xfrm>
          <a:prstGeom prst="rect">
            <a:avLst/>
          </a:prstGeom>
          <a:solidFill>
            <a:srgbClr val="003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36ADC6B-F51D-FF6C-0880-37CFEC856ABE}"/>
              </a:ext>
            </a:extLst>
          </p:cNvPr>
          <p:cNvGrpSpPr/>
          <p:nvPr/>
        </p:nvGrpSpPr>
        <p:grpSpPr>
          <a:xfrm>
            <a:off x="0" y="-3362"/>
            <a:ext cx="12192000" cy="522812"/>
            <a:chOff x="0" y="-3362"/>
            <a:chExt cx="12192000" cy="522812"/>
          </a:xfrm>
        </p:grpSpPr>
        <p:pic>
          <p:nvPicPr>
            <p:cNvPr id="10" name="Picture 9" descr="A picture containing blur&#10;&#10;Description automatically generated">
              <a:extLst>
                <a:ext uri="{FF2B5EF4-FFF2-40B4-BE49-F238E27FC236}">
                  <a16:creationId xmlns:a16="http://schemas.microsoft.com/office/drawing/2014/main" id="{96CF1598-FE24-D2E2-96D1-D30C947FA26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08" t="54542" r="4437" b="41296"/>
            <a:stretch/>
          </p:blipFill>
          <p:spPr>
            <a:xfrm>
              <a:off x="0" y="0"/>
              <a:ext cx="12192000" cy="519450"/>
            </a:xfrm>
            <a:prstGeom prst="rect">
              <a:avLst/>
            </a:prstGeom>
            <a:gradFill>
              <a:gsLst>
                <a:gs pos="0">
                  <a:srgbClr val="F6F8FC">
                    <a:alpha val="0"/>
                  </a:srgbClr>
                </a:gs>
                <a:gs pos="49000">
                  <a:schemeClr val="tx1"/>
                </a:gs>
              </a:gsLst>
              <a:lin ang="5400000" scaled="1"/>
            </a:gradFill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B8B3559-B7D6-C4CF-DDE4-606922C97358}"/>
                </a:ext>
              </a:extLst>
            </p:cNvPr>
            <p:cNvSpPr/>
            <p:nvPr/>
          </p:nvSpPr>
          <p:spPr>
            <a:xfrm>
              <a:off x="0" y="-1"/>
              <a:ext cx="12192000" cy="185114"/>
            </a:xfrm>
            <a:prstGeom prst="rect">
              <a:avLst/>
            </a:prstGeom>
            <a:solidFill>
              <a:srgbClr val="0030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82675C6-07B7-73A3-9AB0-73C1F3C08935}"/>
                </a:ext>
              </a:extLst>
            </p:cNvPr>
            <p:cNvSpPr/>
            <p:nvPr/>
          </p:nvSpPr>
          <p:spPr>
            <a:xfrm>
              <a:off x="0" y="334335"/>
              <a:ext cx="12192000" cy="185114"/>
            </a:xfrm>
            <a:prstGeom prst="rect">
              <a:avLst/>
            </a:prstGeom>
            <a:solidFill>
              <a:srgbClr val="0030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4E124BC-4EA6-A76B-7793-012C29D29CF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</a:blip>
            <a:stretch>
              <a:fillRect/>
            </a:stretch>
          </p:blipFill>
          <p:spPr>
            <a:xfrm>
              <a:off x="10606007" y="-3362"/>
              <a:ext cx="1544136" cy="509669"/>
            </a:xfrm>
            <a:prstGeom prst="rect">
              <a:avLst/>
            </a:prstGeom>
          </p:spPr>
        </p:pic>
      </p:grpSp>
      <p:sp>
        <p:nvSpPr>
          <p:cNvPr id="3" name="Title 6">
            <a:extLst>
              <a:ext uri="{FF2B5EF4-FFF2-40B4-BE49-F238E27FC236}">
                <a16:creationId xmlns:a16="http://schemas.microsoft.com/office/drawing/2014/main" id="{11A20C05-55EB-04B8-FF2C-68E3F80DAF2C}"/>
              </a:ext>
            </a:extLst>
          </p:cNvPr>
          <p:cNvSpPr txBox="1">
            <a:spLocks/>
          </p:cNvSpPr>
          <p:nvPr/>
        </p:nvSpPr>
        <p:spPr>
          <a:xfrm>
            <a:off x="838200" y="6257925"/>
            <a:ext cx="10515600" cy="507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2400" dirty="0">
                <a:solidFill>
                  <a:schemeClr val="bg1"/>
                </a:solidFill>
                <a:hlinkClick r:id="rId4"/>
              </a:rPr>
              <a:t>www.aocaustralia.com/sponsorus</a:t>
            </a:r>
            <a:endParaRPr lang="en-AU" sz="2400" dirty="0">
              <a:solidFill>
                <a:schemeClr val="bg1"/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51978D9-9464-B789-2D91-816ECD92ED38}"/>
              </a:ext>
            </a:extLst>
          </p:cNvPr>
          <p:cNvGrpSpPr/>
          <p:nvPr/>
        </p:nvGrpSpPr>
        <p:grpSpPr>
          <a:xfrm>
            <a:off x="8538527" y="1036596"/>
            <a:ext cx="2290532" cy="2290532"/>
            <a:chOff x="3878978" y="1759502"/>
            <a:chExt cx="2290532" cy="2290532"/>
          </a:xfrm>
        </p:grpSpPr>
        <p:pic>
          <p:nvPicPr>
            <p:cNvPr id="17" name="Picture 16" descr="A picture containing bar chart&#10;&#10;Description automatically generated">
              <a:extLst>
                <a:ext uri="{FF2B5EF4-FFF2-40B4-BE49-F238E27FC236}">
                  <a16:creationId xmlns:a16="http://schemas.microsoft.com/office/drawing/2014/main" id="{E49E110C-10CA-D5E5-B2F1-76D349AE4B4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488" y="1812233"/>
              <a:ext cx="2143512" cy="2185070"/>
            </a:xfrm>
            <a:prstGeom prst="ellipse">
              <a:avLst/>
            </a:prstGeom>
            <a:ln w="76200">
              <a:solidFill>
                <a:srgbClr val="612A8A"/>
              </a:solidFill>
            </a:ln>
          </p:spPr>
        </p:pic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FD6A74F-4688-70CA-D7C3-1BDD6232AC77}"/>
                </a:ext>
              </a:extLst>
            </p:cNvPr>
            <p:cNvSpPr/>
            <p:nvPr/>
          </p:nvSpPr>
          <p:spPr>
            <a:xfrm>
              <a:off x="3878978" y="1759502"/>
              <a:ext cx="2290532" cy="229053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2200" dirty="0">
                  <a:solidFill>
                    <a:schemeClr val="tx1"/>
                  </a:solidFill>
                </a:rPr>
                <a:t>Become our </a:t>
              </a:r>
              <a:r>
                <a:rPr lang="en-AU" sz="2200" b="1" dirty="0">
                  <a:solidFill>
                    <a:schemeClr val="tx1"/>
                  </a:solidFill>
                </a:rPr>
                <a:t>Defence</a:t>
              </a:r>
              <a:r>
                <a:rPr lang="en-AU" sz="2200" dirty="0">
                  <a:solidFill>
                    <a:schemeClr val="tx1"/>
                  </a:solidFill>
                </a:rPr>
                <a:t> Sponsor</a:t>
              </a:r>
            </a:p>
          </p:txBody>
        </p:sp>
      </p:grpSp>
      <p:sp>
        <p:nvSpPr>
          <p:cNvPr id="20" name="Oval 19">
            <a:extLst>
              <a:ext uri="{FF2B5EF4-FFF2-40B4-BE49-F238E27FC236}">
                <a16:creationId xmlns:a16="http://schemas.microsoft.com/office/drawing/2014/main" id="{82DCA63C-7AE3-D92F-9E02-23A767DF3347}"/>
              </a:ext>
            </a:extLst>
          </p:cNvPr>
          <p:cNvSpPr/>
          <p:nvPr/>
        </p:nvSpPr>
        <p:spPr>
          <a:xfrm>
            <a:off x="1362941" y="1036596"/>
            <a:ext cx="2290532" cy="2290532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200" dirty="0">
                <a:solidFill>
                  <a:schemeClr val="tx1"/>
                </a:solidFill>
              </a:rPr>
              <a:t>Become our </a:t>
            </a:r>
            <a:r>
              <a:rPr lang="en-AU" sz="2200" b="1" dirty="0">
                <a:solidFill>
                  <a:schemeClr val="tx1"/>
                </a:solidFill>
              </a:rPr>
              <a:t>Platinum</a:t>
            </a:r>
            <a:r>
              <a:rPr lang="en-AU" sz="2200" dirty="0">
                <a:solidFill>
                  <a:schemeClr val="tx1"/>
                </a:solidFill>
              </a:rPr>
              <a:t> Sponsor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457BA6F-6240-D11B-2F16-592FD5F88DE4}"/>
              </a:ext>
            </a:extLst>
          </p:cNvPr>
          <p:cNvSpPr/>
          <p:nvPr/>
        </p:nvSpPr>
        <p:spPr>
          <a:xfrm>
            <a:off x="5306880" y="4444034"/>
            <a:ext cx="1578239" cy="157823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dirty="0">
                <a:solidFill>
                  <a:schemeClr val="tx1"/>
                </a:solidFill>
              </a:rPr>
              <a:t>Become a </a:t>
            </a:r>
            <a:r>
              <a:rPr lang="en-AU" sz="2000" b="1" dirty="0">
                <a:solidFill>
                  <a:schemeClr val="tx1"/>
                </a:solidFill>
              </a:rPr>
              <a:t>Gold</a:t>
            </a:r>
            <a:r>
              <a:rPr lang="en-AU" sz="2000" dirty="0">
                <a:solidFill>
                  <a:schemeClr val="tx1"/>
                </a:solidFill>
              </a:rPr>
              <a:t> Sponsor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6C36A0A-DA05-B530-1C13-6DE8E43F3034}"/>
              </a:ext>
            </a:extLst>
          </p:cNvPr>
          <p:cNvSpPr/>
          <p:nvPr/>
        </p:nvSpPr>
        <p:spPr>
          <a:xfrm>
            <a:off x="7584037" y="4441209"/>
            <a:ext cx="1578239" cy="157823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dirty="0">
                <a:solidFill>
                  <a:schemeClr val="tx1"/>
                </a:solidFill>
              </a:rPr>
              <a:t>Become a </a:t>
            </a:r>
            <a:r>
              <a:rPr lang="en-AU" sz="2000" b="1" dirty="0">
                <a:solidFill>
                  <a:schemeClr val="tx1"/>
                </a:solidFill>
              </a:rPr>
              <a:t>Gold</a:t>
            </a:r>
            <a:r>
              <a:rPr lang="en-AU" sz="2000" dirty="0">
                <a:solidFill>
                  <a:schemeClr val="tx1"/>
                </a:solidFill>
              </a:rPr>
              <a:t> Sponsor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B345CD3-4650-94FF-2925-C95E63F61756}"/>
              </a:ext>
            </a:extLst>
          </p:cNvPr>
          <p:cNvSpPr/>
          <p:nvPr/>
        </p:nvSpPr>
        <p:spPr>
          <a:xfrm>
            <a:off x="9861194" y="4441209"/>
            <a:ext cx="1578239" cy="157823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dirty="0">
                <a:solidFill>
                  <a:schemeClr val="tx1"/>
                </a:solidFill>
              </a:rPr>
              <a:t>Become a </a:t>
            </a:r>
            <a:r>
              <a:rPr lang="en-AU" sz="2000" b="1" dirty="0">
                <a:solidFill>
                  <a:schemeClr val="tx1"/>
                </a:solidFill>
              </a:rPr>
              <a:t>Gold</a:t>
            </a:r>
            <a:r>
              <a:rPr lang="en-AU" sz="2000" dirty="0">
                <a:solidFill>
                  <a:schemeClr val="tx1"/>
                </a:solidFill>
              </a:rPr>
              <a:t> Sponsor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C094DAD-2CE7-4DE7-A914-6F79AC03AE62}"/>
              </a:ext>
            </a:extLst>
          </p:cNvPr>
          <p:cNvSpPr/>
          <p:nvPr/>
        </p:nvSpPr>
        <p:spPr>
          <a:xfrm>
            <a:off x="752567" y="4441209"/>
            <a:ext cx="1578239" cy="157823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dirty="0">
                <a:solidFill>
                  <a:schemeClr val="tx1"/>
                </a:solidFill>
              </a:rPr>
              <a:t>Become a </a:t>
            </a:r>
            <a:r>
              <a:rPr lang="en-AU" sz="2000" b="1" dirty="0">
                <a:solidFill>
                  <a:schemeClr val="tx1"/>
                </a:solidFill>
              </a:rPr>
              <a:t>Gold</a:t>
            </a:r>
            <a:r>
              <a:rPr lang="en-AU" sz="2000" dirty="0">
                <a:solidFill>
                  <a:schemeClr val="tx1"/>
                </a:solidFill>
              </a:rPr>
              <a:t> Sponsor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B9F2549-DB44-D4D2-9BA2-A72D392B8A90}"/>
              </a:ext>
            </a:extLst>
          </p:cNvPr>
          <p:cNvSpPr/>
          <p:nvPr/>
        </p:nvSpPr>
        <p:spPr>
          <a:xfrm>
            <a:off x="3029724" y="4441209"/>
            <a:ext cx="1578239" cy="157823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dirty="0">
                <a:solidFill>
                  <a:schemeClr val="tx1"/>
                </a:solidFill>
              </a:rPr>
              <a:t>Become a </a:t>
            </a:r>
            <a:r>
              <a:rPr lang="en-AU" sz="2000" b="1" dirty="0">
                <a:solidFill>
                  <a:schemeClr val="tx1"/>
                </a:solidFill>
              </a:rPr>
              <a:t>Gold</a:t>
            </a:r>
            <a:r>
              <a:rPr lang="en-AU" sz="2000" dirty="0">
                <a:solidFill>
                  <a:schemeClr val="tx1"/>
                </a:solidFill>
              </a:rPr>
              <a:t> Sponsor</a:t>
            </a:r>
          </a:p>
        </p:txBody>
      </p:sp>
    </p:spTree>
    <p:extLst>
      <p:ext uri="{BB962C8B-B14F-4D97-AF65-F5344CB8AC3E}">
        <p14:creationId xmlns:p14="http://schemas.microsoft.com/office/powerpoint/2010/main" val="1877757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07801-C5B7-A051-ADED-ED96868392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>
                <a:solidFill>
                  <a:schemeClr val="bg1"/>
                </a:solidFill>
              </a:rPr>
              <a:t>Presentation Topic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BF357-B0F6-8C05-B875-95B272C3C3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dirty="0">
                <a:solidFill>
                  <a:srgbClr val="00B0F0"/>
                </a:solidFill>
                <a:latin typeface="-apple-system"/>
              </a:rPr>
              <a:t>Presenter</a:t>
            </a:r>
            <a:endParaRPr lang="en-GB" b="0" i="0" dirty="0">
              <a:solidFill>
                <a:srgbClr val="00B0F0"/>
              </a:solidFill>
              <a:effectLst/>
              <a:latin typeface="Calibri" panose="020F0502020204030204" pitchFamily="34" charset="0"/>
            </a:endParaRPr>
          </a:p>
          <a:p>
            <a:endParaRPr lang="en-AU" dirty="0">
              <a:solidFill>
                <a:schemeClr val="bg1"/>
              </a:solidFill>
              <a:latin typeface="-apple-system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DB1A9F-EF50-A352-BE6D-EE2247C52516}"/>
              </a:ext>
            </a:extLst>
          </p:cNvPr>
          <p:cNvSpPr/>
          <p:nvPr/>
        </p:nvSpPr>
        <p:spPr>
          <a:xfrm>
            <a:off x="0" y="6672885"/>
            <a:ext cx="12192000" cy="185114"/>
          </a:xfrm>
          <a:prstGeom prst="rect">
            <a:avLst/>
          </a:prstGeom>
          <a:solidFill>
            <a:srgbClr val="003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36ADC6B-F51D-FF6C-0880-37CFEC856ABE}"/>
              </a:ext>
            </a:extLst>
          </p:cNvPr>
          <p:cNvGrpSpPr/>
          <p:nvPr/>
        </p:nvGrpSpPr>
        <p:grpSpPr>
          <a:xfrm>
            <a:off x="0" y="-3362"/>
            <a:ext cx="12192000" cy="522812"/>
            <a:chOff x="0" y="-3362"/>
            <a:chExt cx="12192000" cy="522812"/>
          </a:xfrm>
        </p:grpSpPr>
        <p:pic>
          <p:nvPicPr>
            <p:cNvPr id="10" name="Picture 9" descr="A picture containing blur&#10;&#10;Description automatically generated">
              <a:extLst>
                <a:ext uri="{FF2B5EF4-FFF2-40B4-BE49-F238E27FC236}">
                  <a16:creationId xmlns:a16="http://schemas.microsoft.com/office/drawing/2014/main" id="{96CF1598-FE24-D2E2-96D1-D30C947FA26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08" t="54542" r="4437" b="41296"/>
            <a:stretch/>
          </p:blipFill>
          <p:spPr>
            <a:xfrm>
              <a:off x="0" y="0"/>
              <a:ext cx="12192000" cy="519450"/>
            </a:xfrm>
            <a:prstGeom prst="rect">
              <a:avLst/>
            </a:prstGeom>
            <a:gradFill>
              <a:gsLst>
                <a:gs pos="0">
                  <a:srgbClr val="F6F8FC">
                    <a:alpha val="0"/>
                  </a:srgbClr>
                </a:gs>
                <a:gs pos="49000">
                  <a:schemeClr val="tx1"/>
                </a:gs>
              </a:gsLst>
              <a:lin ang="5400000" scaled="1"/>
            </a:gradFill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B8B3559-B7D6-C4CF-DDE4-606922C97358}"/>
                </a:ext>
              </a:extLst>
            </p:cNvPr>
            <p:cNvSpPr/>
            <p:nvPr/>
          </p:nvSpPr>
          <p:spPr>
            <a:xfrm>
              <a:off x="0" y="-1"/>
              <a:ext cx="12192000" cy="185114"/>
            </a:xfrm>
            <a:prstGeom prst="rect">
              <a:avLst/>
            </a:prstGeom>
            <a:solidFill>
              <a:srgbClr val="0030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82675C6-07B7-73A3-9AB0-73C1F3C08935}"/>
                </a:ext>
              </a:extLst>
            </p:cNvPr>
            <p:cNvSpPr/>
            <p:nvPr/>
          </p:nvSpPr>
          <p:spPr>
            <a:xfrm>
              <a:off x="0" y="334335"/>
              <a:ext cx="12192000" cy="185114"/>
            </a:xfrm>
            <a:prstGeom prst="rect">
              <a:avLst/>
            </a:prstGeom>
            <a:solidFill>
              <a:srgbClr val="0030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4E124BC-4EA6-A76B-7793-012C29D29CF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</a:blip>
            <a:stretch>
              <a:fillRect/>
            </a:stretch>
          </p:blipFill>
          <p:spPr>
            <a:xfrm>
              <a:off x="10606007" y="-3362"/>
              <a:ext cx="1544136" cy="5096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2516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EC2FD-D5EF-9FF4-BC99-2812DA8A8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n-AU" dirty="0"/>
              <a:t>Presenter Slides Here</a:t>
            </a:r>
          </a:p>
        </p:txBody>
      </p:sp>
    </p:spTree>
    <p:extLst>
      <p:ext uri="{BB962C8B-B14F-4D97-AF65-F5344CB8AC3E}">
        <p14:creationId xmlns:p14="http://schemas.microsoft.com/office/powerpoint/2010/main" val="1185371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blur&#10;&#10;Description automatically generated">
            <a:extLst>
              <a:ext uri="{FF2B5EF4-FFF2-40B4-BE49-F238E27FC236}">
                <a16:creationId xmlns:a16="http://schemas.microsoft.com/office/drawing/2014/main" id="{84D05B54-0410-37B4-CB49-88C07E948D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33" b="1392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3" name="Rectangle 15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CB393-E068-E419-24C3-A3243E2FC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>
            <a:normAutofit/>
          </a:bodyPr>
          <a:lstStyle/>
          <a:p>
            <a:pPr algn="ctr"/>
            <a:r>
              <a:rPr lang="en-AU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Questions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837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07801-C5B7-A051-ADED-ED9686839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334336"/>
            <a:ext cx="10515600" cy="1325563"/>
          </a:xfrm>
        </p:spPr>
        <p:txBody>
          <a:bodyPr/>
          <a:lstStyle/>
          <a:p>
            <a:r>
              <a:rPr lang="en-AU" dirty="0">
                <a:solidFill>
                  <a:schemeClr val="bg1"/>
                </a:solidFill>
              </a:rPr>
              <a:t>About AOC Australia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BF357-B0F6-8C05-B875-95B272C3C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9435"/>
            <a:ext cx="10515600" cy="3157979"/>
          </a:xfrm>
        </p:spPr>
        <p:txBody>
          <a:bodyPr/>
          <a:lstStyle/>
          <a:p>
            <a:r>
              <a:rPr lang="en-AU" dirty="0">
                <a:solidFill>
                  <a:schemeClr val="bg1"/>
                </a:solidFill>
              </a:rPr>
              <a:t>Website: </a:t>
            </a:r>
            <a:r>
              <a:rPr lang="en-AU" dirty="0">
                <a:solidFill>
                  <a:schemeClr val="bg1"/>
                </a:solidFill>
                <a:hlinkClick r:id="rId2"/>
              </a:rPr>
              <a:t>www.aocaustralia.com</a:t>
            </a:r>
            <a:endParaRPr lang="en-AU" dirty="0">
              <a:solidFill>
                <a:schemeClr val="bg1"/>
              </a:solidFill>
            </a:endParaRPr>
          </a:p>
          <a:p>
            <a:r>
              <a:rPr lang="en-AU" dirty="0">
                <a:solidFill>
                  <a:schemeClr val="bg1"/>
                </a:solidFill>
              </a:rPr>
              <a:t>LinkedIn: </a:t>
            </a:r>
            <a:r>
              <a:rPr lang="en-AU" b="0" i="0" dirty="0">
                <a:solidFill>
                  <a:schemeClr val="bg1"/>
                </a:solidFill>
                <a:effectLst/>
                <a:latin typeface="-apple-system"/>
                <a:hlinkClick r:id="rId3"/>
              </a:rPr>
              <a:t>https://www.linkedin.com/company/aoc-australia</a:t>
            </a:r>
            <a:endParaRPr lang="en-AU" b="0" i="0" dirty="0">
              <a:solidFill>
                <a:schemeClr val="bg1"/>
              </a:solidFill>
              <a:effectLst/>
              <a:latin typeface="-apple-system"/>
            </a:endParaRPr>
          </a:p>
          <a:p>
            <a:r>
              <a:rPr lang="en-AU" dirty="0">
                <a:solidFill>
                  <a:schemeClr val="bg1"/>
                </a:solidFill>
                <a:latin typeface="-apple-system"/>
              </a:rPr>
              <a:t>General Enquiries: </a:t>
            </a:r>
            <a:r>
              <a:rPr lang="en-AU" dirty="0">
                <a:solidFill>
                  <a:schemeClr val="bg1"/>
                </a:solidFill>
                <a:latin typeface="-apple-system"/>
                <a:hlinkClick r:id="rId4"/>
              </a:rPr>
              <a:t>contact@aocaustralia.com</a:t>
            </a:r>
            <a:endParaRPr lang="en-AU" dirty="0">
              <a:solidFill>
                <a:schemeClr val="bg1"/>
              </a:solidFill>
              <a:latin typeface="-apple-system"/>
            </a:endParaRPr>
          </a:p>
          <a:p>
            <a:r>
              <a:rPr lang="en-AU" dirty="0">
                <a:solidFill>
                  <a:schemeClr val="bg1"/>
                </a:solidFill>
                <a:latin typeface="-apple-system"/>
              </a:rPr>
              <a:t>Join AOC Australia: </a:t>
            </a:r>
            <a:r>
              <a:rPr lang="en-AU" dirty="0">
                <a:solidFill>
                  <a:schemeClr val="bg1"/>
                </a:solidFill>
                <a:latin typeface="-apple-system"/>
                <a:hlinkClick r:id="rId5"/>
              </a:rPr>
              <a:t>members@aocaustralia.com</a:t>
            </a:r>
            <a:endParaRPr lang="en-AU" dirty="0">
              <a:solidFill>
                <a:schemeClr val="bg1"/>
              </a:solidFill>
              <a:latin typeface="-apple-system"/>
            </a:endParaRPr>
          </a:p>
          <a:p>
            <a:r>
              <a:rPr lang="en-AU" dirty="0">
                <a:solidFill>
                  <a:schemeClr val="bg1"/>
                </a:solidFill>
                <a:latin typeface="-apple-system"/>
              </a:rPr>
              <a:t>Join the Spectrum Working Group: </a:t>
            </a:r>
            <a:r>
              <a:rPr lang="en-AU" dirty="0">
                <a:solidFill>
                  <a:schemeClr val="bg1"/>
                </a:solidFill>
                <a:latin typeface="-apple-system"/>
                <a:hlinkClick r:id="rId6"/>
              </a:rPr>
              <a:t>swg@aocaustralia.com</a:t>
            </a:r>
            <a:endParaRPr lang="en-AU" dirty="0">
              <a:solidFill>
                <a:schemeClr val="bg1"/>
              </a:solidFill>
              <a:latin typeface="-apple-system"/>
            </a:endParaRPr>
          </a:p>
          <a:p>
            <a:r>
              <a:rPr lang="en-AU" dirty="0">
                <a:solidFill>
                  <a:schemeClr val="bg1"/>
                </a:solidFill>
                <a:latin typeface="-apple-system"/>
              </a:rPr>
              <a:t>Nominate for a PD Presentation: </a:t>
            </a:r>
            <a:r>
              <a:rPr lang="en-AU" dirty="0">
                <a:solidFill>
                  <a:schemeClr val="bg1"/>
                </a:solidFill>
                <a:latin typeface="-apple-system"/>
                <a:hlinkClick r:id="rId7"/>
              </a:rPr>
              <a:t>education@aocaustralia.com</a:t>
            </a:r>
            <a:endParaRPr lang="en-AU" dirty="0">
              <a:solidFill>
                <a:schemeClr val="bg1"/>
              </a:solidFill>
              <a:latin typeface="-apple-system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DB1A9F-EF50-A352-BE6D-EE2247C52516}"/>
              </a:ext>
            </a:extLst>
          </p:cNvPr>
          <p:cNvSpPr/>
          <p:nvPr/>
        </p:nvSpPr>
        <p:spPr>
          <a:xfrm>
            <a:off x="0" y="6672885"/>
            <a:ext cx="12192000" cy="185114"/>
          </a:xfrm>
          <a:prstGeom prst="rect">
            <a:avLst/>
          </a:prstGeom>
          <a:solidFill>
            <a:srgbClr val="003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36ADC6B-F51D-FF6C-0880-37CFEC856ABE}"/>
              </a:ext>
            </a:extLst>
          </p:cNvPr>
          <p:cNvGrpSpPr/>
          <p:nvPr/>
        </p:nvGrpSpPr>
        <p:grpSpPr>
          <a:xfrm>
            <a:off x="0" y="-3362"/>
            <a:ext cx="12192000" cy="522812"/>
            <a:chOff x="0" y="-3362"/>
            <a:chExt cx="12192000" cy="522812"/>
          </a:xfrm>
        </p:grpSpPr>
        <p:pic>
          <p:nvPicPr>
            <p:cNvPr id="10" name="Picture 9" descr="A picture containing blur&#10;&#10;Description automatically generated">
              <a:extLst>
                <a:ext uri="{FF2B5EF4-FFF2-40B4-BE49-F238E27FC236}">
                  <a16:creationId xmlns:a16="http://schemas.microsoft.com/office/drawing/2014/main" id="{96CF1598-FE24-D2E2-96D1-D30C947FA26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08" t="54542" r="4437" b="41296"/>
            <a:stretch/>
          </p:blipFill>
          <p:spPr>
            <a:xfrm>
              <a:off x="0" y="0"/>
              <a:ext cx="12192000" cy="519450"/>
            </a:xfrm>
            <a:prstGeom prst="rect">
              <a:avLst/>
            </a:prstGeom>
            <a:gradFill>
              <a:gsLst>
                <a:gs pos="0">
                  <a:srgbClr val="F6F8FC">
                    <a:alpha val="0"/>
                  </a:srgbClr>
                </a:gs>
                <a:gs pos="49000">
                  <a:schemeClr val="tx1"/>
                </a:gs>
              </a:gsLst>
              <a:lin ang="5400000" scaled="1"/>
            </a:gradFill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B8B3559-B7D6-C4CF-DDE4-606922C97358}"/>
                </a:ext>
              </a:extLst>
            </p:cNvPr>
            <p:cNvSpPr/>
            <p:nvPr/>
          </p:nvSpPr>
          <p:spPr>
            <a:xfrm>
              <a:off x="0" y="-1"/>
              <a:ext cx="12192000" cy="185114"/>
            </a:xfrm>
            <a:prstGeom prst="rect">
              <a:avLst/>
            </a:prstGeom>
            <a:solidFill>
              <a:srgbClr val="0030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82675C6-07B7-73A3-9AB0-73C1F3C08935}"/>
                </a:ext>
              </a:extLst>
            </p:cNvPr>
            <p:cNvSpPr/>
            <p:nvPr/>
          </p:nvSpPr>
          <p:spPr>
            <a:xfrm>
              <a:off x="0" y="334335"/>
              <a:ext cx="12192000" cy="185114"/>
            </a:xfrm>
            <a:prstGeom prst="rect">
              <a:avLst/>
            </a:prstGeom>
            <a:solidFill>
              <a:srgbClr val="0030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4E124BC-4EA6-A76B-7793-012C29D29CF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lum bright="70000" contrast="-70000"/>
            </a:blip>
            <a:stretch>
              <a:fillRect/>
            </a:stretch>
          </p:blipFill>
          <p:spPr>
            <a:xfrm>
              <a:off x="10606007" y="-3362"/>
              <a:ext cx="1544136" cy="509669"/>
            </a:xfrm>
            <a:prstGeom prst="rect">
              <a:avLst/>
            </a:prstGeom>
          </p:spPr>
        </p:pic>
      </p:grpSp>
      <p:sp>
        <p:nvSpPr>
          <p:cNvPr id="7" name="Oval 6">
            <a:extLst>
              <a:ext uri="{FF2B5EF4-FFF2-40B4-BE49-F238E27FC236}">
                <a16:creationId xmlns:a16="http://schemas.microsoft.com/office/drawing/2014/main" id="{64365D38-071B-8D5A-A22C-460B34478203}"/>
              </a:ext>
            </a:extLst>
          </p:cNvPr>
          <p:cNvSpPr/>
          <p:nvPr/>
        </p:nvSpPr>
        <p:spPr>
          <a:xfrm>
            <a:off x="5205009" y="4647414"/>
            <a:ext cx="1781982" cy="1781982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/>
                </a:solidFill>
              </a:rPr>
              <a:t>Become our </a:t>
            </a:r>
            <a:r>
              <a:rPr lang="en-AU" b="1" dirty="0">
                <a:solidFill>
                  <a:schemeClr val="tx1"/>
                </a:solidFill>
              </a:rPr>
              <a:t>Platinum</a:t>
            </a:r>
            <a:r>
              <a:rPr lang="en-AU" dirty="0">
                <a:solidFill>
                  <a:schemeClr val="tx1"/>
                </a:solidFill>
              </a:rPr>
              <a:t> Sponsor</a:t>
            </a:r>
          </a:p>
        </p:txBody>
      </p:sp>
    </p:spTree>
    <p:extLst>
      <p:ext uri="{BB962C8B-B14F-4D97-AF65-F5344CB8AC3E}">
        <p14:creationId xmlns:p14="http://schemas.microsoft.com/office/powerpoint/2010/main" val="2843226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16CDDBA-9F31-D97F-A999-3D6B46732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9055" y="1624846"/>
            <a:ext cx="3313890" cy="1101725"/>
          </a:xfrm>
        </p:spPr>
        <p:txBody>
          <a:bodyPr/>
          <a:lstStyle/>
          <a:p>
            <a:pPr algn="ctr"/>
            <a:r>
              <a:rPr lang="en-AU" dirty="0">
                <a:solidFill>
                  <a:schemeClr val="bg1"/>
                </a:solidFill>
              </a:rPr>
              <a:t>Thankyou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DB1A9F-EF50-A352-BE6D-EE2247C52516}"/>
              </a:ext>
            </a:extLst>
          </p:cNvPr>
          <p:cNvSpPr/>
          <p:nvPr/>
        </p:nvSpPr>
        <p:spPr>
          <a:xfrm>
            <a:off x="0" y="6672885"/>
            <a:ext cx="12192000" cy="185114"/>
          </a:xfrm>
          <a:prstGeom prst="rect">
            <a:avLst/>
          </a:prstGeom>
          <a:solidFill>
            <a:srgbClr val="003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36ADC6B-F51D-FF6C-0880-37CFEC856ABE}"/>
              </a:ext>
            </a:extLst>
          </p:cNvPr>
          <p:cNvGrpSpPr/>
          <p:nvPr/>
        </p:nvGrpSpPr>
        <p:grpSpPr>
          <a:xfrm>
            <a:off x="0" y="-3362"/>
            <a:ext cx="12192000" cy="522812"/>
            <a:chOff x="0" y="-3362"/>
            <a:chExt cx="12192000" cy="522812"/>
          </a:xfrm>
        </p:grpSpPr>
        <p:pic>
          <p:nvPicPr>
            <p:cNvPr id="10" name="Picture 9" descr="A picture containing blur&#10;&#10;Description automatically generated">
              <a:extLst>
                <a:ext uri="{FF2B5EF4-FFF2-40B4-BE49-F238E27FC236}">
                  <a16:creationId xmlns:a16="http://schemas.microsoft.com/office/drawing/2014/main" id="{96CF1598-FE24-D2E2-96D1-D30C947FA26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08" t="54542" r="4437" b="41296"/>
            <a:stretch/>
          </p:blipFill>
          <p:spPr>
            <a:xfrm>
              <a:off x="0" y="0"/>
              <a:ext cx="12192000" cy="519450"/>
            </a:xfrm>
            <a:prstGeom prst="rect">
              <a:avLst/>
            </a:prstGeom>
            <a:gradFill>
              <a:gsLst>
                <a:gs pos="0">
                  <a:srgbClr val="F6F8FC">
                    <a:alpha val="0"/>
                  </a:srgbClr>
                </a:gs>
                <a:gs pos="49000">
                  <a:schemeClr val="tx1"/>
                </a:gs>
              </a:gsLst>
              <a:lin ang="5400000" scaled="1"/>
            </a:gradFill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B8B3559-B7D6-C4CF-DDE4-606922C97358}"/>
                </a:ext>
              </a:extLst>
            </p:cNvPr>
            <p:cNvSpPr/>
            <p:nvPr/>
          </p:nvSpPr>
          <p:spPr>
            <a:xfrm>
              <a:off x="0" y="-1"/>
              <a:ext cx="12192000" cy="185114"/>
            </a:xfrm>
            <a:prstGeom prst="rect">
              <a:avLst/>
            </a:prstGeom>
            <a:solidFill>
              <a:srgbClr val="0030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82675C6-07B7-73A3-9AB0-73C1F3C08935}"/>
                </a:ext>
              </a:extLst>
            </p:cNvPr>
            <p:cNvSpPr/>
            <p:nvPr/>
          </p:nvSpPr>
          <p:spPr>
            <a:xfrm>
              <a:off x="0" y="334335"/>
              <a:ext cx="12192000" cy="185114"/>
            </a:xfrm>
            <a:prstGeom prst="rect">
              <a:avLst/>
            </a:prstGeom>
            <a:solidFill>
              <a:srgbClr val="0030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4E124BC-4EA6-A76B-7793-012C29D29CF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</a:blip>
            <a:stretch>
              <a:fillRect/>
            </a:stretch>
          </p:blipFill>
          <p:spPr>
            <a:xfrm>
              <a:off x="10606007" y="-3362"/>
              <a:ext cx="1544136" cy="509669"/>
            </a:xfrm>
            <a:prstGeom prst="rect">
              <a:avLst/>
            </a:prstGeom>
          </p:spPr>
        </p:pic>
      </p:grpSp>
      <p:sp>
        <p:nvSpPr>
          <p:cNvPr id="3" name="Title 6">
            <a:extLst>
              <a:ext uri="{FF2B5EF4-FFF2-40B4-BE49-F238E27FC236}">
                <a16:creationId xmlns:a16="http://schemas.microsoft.com/office/drawing/2014/main" id="{11A20C05-55EB-04B8-FF2C-68E3F80DAF2C}"/>
              </a:ext>
            </a:extLst>
          </p:cNvPr>
          <p:cNvSpPr txBox="1">
            <a:spLocks/>
          </p:cNvSpPr>
          <p:nvPr/>
        </p:nvSpPr>
        <p:spPr>
          <a:xfrm>
            <a:off x="838200" y="6257925"/>
            <a:ext cx="10515600" cy="507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2400" dirty="0">
                <a:solidFill>
                  <a:schemeClr val="bg1"/>
                </a:solidFill>
                <a:hlinkClick r:id="rId4"/>
              </a:rPr>
              <a:t>www.aocaustralia.com/sponsorus</a:t>
            </a:r>
            <a:endParaRPr lang="en-AU" sz="2400" dirty="0">
              <a:solidFill>
                <a:schemeClr val="bg1"/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51978D9-9464-B789-2D91-816ECD92ED38}"/>
              </a:ext>
            </a:extLst>
          </p:cNvPr>
          <p:cNvGrpSpPr/>
          <p:nvPr/>
        </p:nvGrpSpPr>
        <p:grpSpPr>
          <a:xfrm>
            <a:off x="8538527" y="1036596"/>
            <a:ext cx="2290532" cy="2290532"/>
            <a:chOff x="3878978" y="1759502"/>
            <a:chExt cx="2290532" cy="2290532"/>
          </a:xfrm>
        </p:grpSpPr>
        <p:pic>
          <p:nvPicPr>
            <p:cNvPr id="17" name="Picture 16" descr="A picture containing bar chart&#10;&#10;Description automatically generated">
              <a:extLst>
                <a:ext uri="{FF2B5EF4-FFF2-40B4-BE49-F238E27FC236}">
                  <a16:creationId xmlns:a16="http://schemas.microsoft.com/office/drawing/2014/main" id="{E49E110C-10CA-D5E5-B2F1-76D349AE4B4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488" y="1812233"/>
              <a:ext cx="2143512" cy="2185070"/>
            </a:xfrm>
            <a:prstGeom prst="ellipse">
              <a:avLst/>
            </a:prstGeom>
            <a:ln w="76200">
              <a:solidFill>
                <a:srgbClr val="612A8A"/>
              </a:solidFill>
            </a:ln>
          </p:spPr>
        </p:pic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FD6A74F-4688-70CA-D7C3-1BDD6232AC77}"/>
                </a:ext>
              </a:extLst>
            </p:cNvPr>
            <p:cNvSpPr/>
            <p:nvPr/>
          </p:nvSpPr>
          <p:spPr>
            <a:xfrm>
              <a:off x="3878978" y="1759502"/>
              <a:ext cx="2290532" cy="229053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2200" dirty="0">
                  <a:solidFill>
                    <a:schemeClr val="tx1"/>
                  </a:solidFill>
                </a:rPr>
                <a:t>Become our </a:t>
              </a:r>
              <a:r>
                <a:rPr lang="en-AU" sz="2200" b="1" dirty="0">
                  <a:solidFill>
                    <a:schemeClr val="tx1"/>
                  </a:solidFill>
                </a:rPr>
                <a:t>Defence</a:t>
              </a:r>
              <a:r>
                <a:rPr lang="en-AU" sz="2200" dirty="0">
                  <a:solidFill>
                    <a:schemeClr val="tx1"/>
                  </a:solidFill>
                </a:rPr>
                <a:t> Sponsor</a:t>
              </a:r>
            </a:p>
          </p:txBody>
        </p:sp>
      </p:grpSp>
      <p:sp>
        <p:nvSpPr>
          <p:cNvPr id="20" name="Oval 19">
            <a:extLst>
              <a:ext uri="{FF2B5EF4-FFF2-40B4-BE49-F238E27FC236}">
                <a16:creationId xmlns:a16="http://schemas.microsoft.com/office/drawing/2014/main" id="{82DCA63C-7AE3-D92F-9E02-23A767DF3347}"/>
              </a:ext>
            </a:extLst>
          </p:cNvPr>
          <p:cNvSpPr/>
          <p:nvPr/>
        </p:nvSpPr>
        <p:spPr>
          <a:xfrm>
            <a:off x="1362941" y="1036596"/>
            <a:ext cx="2290532" cy="2290532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200" dirty="0">
                <a:solidFill>
                  <a:schemeClr val="tx1"/>
                </a:solidFill>
              </a:rPr>
              <a:t>Become our </a:t>
            </a:r>
            <a:r>
              <a:rPr lang="en-AU" sz="2200" b="1" dirty="0">
                <a:solidFill>
                  <a:schemeClr val="tx1"/>
                </a:solidFill>
              </a:rPr>
              <a:t>Platinum</a:t>
            </a:r>
            <a:r>
              <a:rPr lang="en-AU" sz="2200" dirty="0">
                <a:solidFill>
                  <a:schemeClr val="tx1"/>
                </a:solidFill>
              </a:rPr>
              <a:t> Sponsor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457BA6F-6240-D11B-2F16-592FD5F88DE4}"/>
              </a:ext>
            </a:extLst>
          </p:cNvPr>
          <p:cNvSpPr/>
          <p:nvPr/>
        </p:nvSpPr>
        <p:spPr>
          <a:xfrm>
            <a:off x="5306880" y="4444034"/>
            <a:ext cx="1578239" cy="157823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dirty="0">
                <a:solidFill>
                  <a:schemeClr val="tx1"/>
                </a:solidFill>
              </a:rPr>
              <a:t>Become a </a:t>
            </a:r>
            <a:r>
              <a:rPr lang="en-AU" sz="2000" b="1" dirty="0">
                <a:solidFill>
                  <a:schemeClr val="tx1"/>
                </a:solidFill>
              </a:rPr>
              <a:t>Gold</a:t>
            </a:r>
            <a:r>
              <a:rPr lang="en-AU" sz="2000" dirty="0">
                <a:solidFill>
                  <a:schemeClr val="tx1"/>
                </a:solidFill>
              </a:rPr>
              <a:t> Sponsor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6C36A0A-DA05-B530-1C13-6DE8E43F3034}"/>
              </a:ext>
            </a:extLst>
          </p:cNvPr>
          <p:cNvSpPr/>
          <p:nvPr/>
        </p:nvSpPr>
        <p:spPr>
          <a:xfrm>
            <a:off x="7584037" y="4441209"/>
            <a:ext cx="1578239" cy="157823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dirty="0">
                <a:solidFill>
                  <a:schemeClr val="tx1"/>
                </a:solidFill>
              </a:rPr>
              <a:t>Become a </a:t>
            </a:r>
            <a:r>
              <a:rPr lang="en-AU" sz="2000" b="1" dirty="0">
                <a:solidFill>
                  <a:schemeClr val="tx1"/>
                </a:solidFill>
              </a:rPr>
              <a:t>Gold</a:t>
            </a:r>
            <a:r>
              <a:rPr lang="en-AU" sz="2000" dirty="0">
                <a:solidFill>
                  <a:schemeClr val="tx1"/>
                </a:solidFill>
              </a:rPr>
              <a:t> Sponsor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B345CD3-4650-94FF-2925-C95E63F61756}"/>
              </a:ext>
            </a:extLst>
          </p:cNvPr>
          <p:cNvSpPr/>
          <p:nvPr/>
        </p:nvSpPr>
        <p:spPr>
          <a:xfrm>
            <a:off x="9861194" y="4441209"/>
            <a:ext cx="1578239" cy="157823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dirty="0">
                <a:solidFill>
                  <a:schemeClr val="tx1"/>
                </a:solidFill>
              </a:rPr>
              <a:t>Become a </a:t>
            </a:r>
            <a:r>
              <a:rPr lang="en-AU" sz="2000" b="1" dirty="0">
                <a:solidFill>
                  <a:schemeClr val="tx1"/>
                </a:solidFill>
              </a:rPr>
              <a:t>Gold</a:t>
            </a:r>
            <a:r>
              <a:rPr lang="en-AU" sz="2000" dirty="0">
                <a:solidFill>
                  <a:schemeClr val="tx1"/>
                </a:solidFill>
              </a:rPr>
              <a:t> Sponsor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C094DAD-2CE7-4DE7-A914-6F79AC03AE62}"/>
              </a:ext>
            </a:extLst>
          </p:cNvPr>
          <p:cNvSpPr/>
          <p:nvPr/>
        </p:nvSpPr>
        <p:spPr>
          <a:xfrm>
            <a:off x="752567" y="4441209"/>
            <a:ext cx="1578239" cy="157823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dirty="0">
                <a:solidFill>
                  <a:schemeClr val="tx1"/>
                </a:solidFill>
              </a:rPr>
              <a:t>Become a </a:t>
            </a:r>
            <a:r>
              <a:rPr lang="en-AU" sz="2000" b="1" dirty="0">
                <a:solidFill>
                  <a:schemeClr val="tx1"/>
                </a:solidFill>
              </a:rPr>
              <a:t>Gold</a:t>
            </a:r>
            <a:r>
              <a:rPr lang="en-AU" sz="2000" dirty="0">
                <a:solidFill>
                  <a:schemeClr val="tx1"/>
                </a:solidFill>
              </a:rPr>
              <a:t> Sponsor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B9F2549-DB44-D4D2-9BA2-A72D392B8A90}"/>
              </a:ext>
            </a:extLst>
          </p:cNvPr>
          <p:cNvSpPr/>
          <p:nvPr/>
        </p:nvSpPr>
        <p:spPr>
          <a:xfrm>
            <a:off x="3029724" y="4441209"/>
            <a:ext cx="1578239" cy="157823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dirty="0">
                <a:solidFill>
                  <a:schemeClr val="tx1"/>
                </a:solidFill>
              </a:rPr>
              <a:t>Become a </a:t>
            </a:r>
            <a:r>
              <a:rPr lang="en-AU" sz="2000" b="1" dirty="0">
                <a:solidFill>
                  <a:schemeClr val="tx1"/>
                </a:solidFill>
              </a:rPr>
              <a:t>Gold</a:t>
            </a:r>
            <a:r>
              <a:rPr lang="en-AU" sz="2000" dirty="0">
                <a:solidFill>
                  <a:schemeClr val="tx1"/>
                </a:solidFill>
              </a:rPr>
              <a:t> Sponsor</a:t>
            </a:r>
          </a:p>
        </p:txBody>
      </p:sp>
    </p:spTree>
    <p:extLst>
      <p:ext uri="{BB962C8B-B14F-4D97-AF65-F5344CB8AC3E}">
        <p14:creationId xmlns:p14="http://schemas.microsoft.com/office/powerpoint/2010/main" val="2844860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5926</TotalTime>
  <Words>237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-apple-system</vt:lpstr>
      <vt:lpstr>Arial</vt:lpstr>
      <vt:lpstr>Calibri</vt:lpstr>
      <vt:lpstr>Calibri Light</vt:lpstr>
      <vt:lpstr>Office Theme</vt:lpstr>
      <vt:lpstr>PD Presentation Guidelines Delete this slide</vt:lpstr>
      <vt:lpstr>AOC Australia</vt:lpstr>
      <vt:lpstr>Sponsors</vt:lpstr>
      <vt:lpstr>Presentation Topic</vt:lpstr>
      <vt:lpstr>Presenter Slides Here</vt:lpstr>
      <vt:lpstr>Questions</vt:lpstr>
      <vt:lpstr>About AOC Australia</vt:lpstr>
      <vt:lpstr>Thankyou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Katherine Head</dc:creator>
  <cp:lastModifiedBy>Katherine Head</cp:lastModifiedBy>
  <cp:revision>1</cp:revision>
  <dcterms:created xsi:type="dcterms:W3CDTF">2022-10-02T05:25:42Z</dcterms:created>
  <dcterms:modified xsi:type="dcterms:W3CDTF">2023-03-30T10:57:47Z</dcterms:modified>
</cp:coreProperties>
</file>